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slideLayouts/slideLayout14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957" r:id="rId4"/>
    <p:sldMasterId id="2147484568" r:id="rId5"/>
  </p:sldMasterIdLst>
  <p:notesMasterIdLst>
    <p:notesMasterId r:id="rId13"/>
  </p:notesMasterIdLst>
  <p:handoutMasterIdLst>
    <p:handoutMasterId r:id="rId14"/>
  </p:handoutMasterIdLst>
  <p:sldIdLst>
    <p:sldId id="2147482441" r:id="rId6"/>
    <p:sldId id="2147482899" r:id="rId7"/>
    <p:sldId id="2147482903" r:id="rId8"/>
    <p:sldId id="2147482892" r:id="rId9"/>
    <p:sldId id="2147482902" r:id="rId10"/>
    <p:sldId id="2147482901" r:id="rId11"/>
    <p:sldId id="6547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orient="horz" pos="648" userDrawn="1">
          <p15:clr>
            <a:srgbClr val="A4A3A4"/>
          </p15:clr>
        </p15:guide>
        <p15:guide id="3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EFAFD303-DA95-3ECD-D78B-08839DBB970A}" name="Celine To" initials="CT" userId="S::celine.to@caa.com::1c4022f4-e355-4156-a217-bcf8862dda7c" providerId="AD"/>
  <p188:author id="{4BDBC607-0CAB-1B4B-3BCC-110003170669}" name="Aaron Sapiro" initials="AS" userId="S::aaron.sapiro@caa.com::2a1a487e-3e8a-4fe1-958d-ee20ec405a33" providerId="AD"/>
  <p188:author id="{D703F80E-F51E-4E83-7460-2DA8C869E436}" name="Jeff Gamble" initials="JG" userId="S::jeff.gamble@caa.com::101d08e0-9795-4fb2-be0e-821bdcb9f555" providerId="AD"/>
  <p188:author id="{54CF9B23-ED36-6B5F-661B-6D401EA1FE91}" name="Berto Aguayo" initials="BA" userId="Berto Aguayo" providerId="None"/>
  <p188:author id="{D7375E4A-502F-0D82-8E9D-06DF951DBB48}" name="Toby Greenblatt" initials="TG" userId="S::toby.greenblatt@caa.com::fd37f9a5-2096-4893-8af5-31de4c557e59" providerId="AD"/>
  <p188:author id="{8A73F050-DEED-C9B7-4958-38DAFF7085D7}" name="Salgado, Angelo" initials="SA" userId="S::angelo.salgado14@t-mobile.com::749b456a-b0ee-4fb1-8c5e-7fe32aa5f003" providerId="AD"/>
  <p188:author id="{EF452874-E900-926F-12BA-0FF31DBB3C7E}" name="Gil Haslam" initials="" userId="S::gil.haslam@caa.com::fb08b4cc-cbbc-4a21-9ff5-3289b6688955" providerId="AD"/>
  <p188:author id="{3457619F-5C6D-C514-5AD8-B7405B7C4333}" name="Jill Ashinsky" initials="" userId="S::jill.ashinsky@caa.com::07210082-e995-471a-a244-29d8bcd3b276" providerId="AD"/>
  <p188:author id="{D50912C3-FFF4-C781-0E0D-670E42E05F0C}" name="Berto Aguayo" initials="BA" userId="S::berto.aguayo@caa.com::42f21726-b722-4a09-a233-d35fcf591f1b" providerId="AD"/>
  <p188:author id="{BA3E37C3-4B23-1E31-073B-627BEF130811}" name="Bone, Kara" initials="BK" userId="S::kara.bone3@t-mobile.com::6f58c159-805e-421e-908e-94dc2ca193e8" providerId="AD"/>
  <p188:author id="{B3AF31C9-EE70-34D2-F11D-C9E0CF567BC2}" name="Jermiah Snider (Consultant)" initials="JS(" userId="S::jermiah.snider@caa.com::e09644b0-d560-4b40-bf2b-7acff206692d" providerId="AD"/>
  <p188:author id="{8436A4C9-6488-A44D-14C0-CBE875A5B5A6}" name="Joshua Lynne" initials="" userId="S::josh.lynne@caa.com::97f1bb43-a940-42a5-9730-5ba8ca453933" providerId="AD"/>
  <p188:author id="{E7007CE2-9939-39BF-140D-8E9850FB538D}" name="Ryan Regan" initials="" userId="S::ryan.regan@caa.com::f778ad39-3875-4ef6-a143-de97309bc0c6" providerId="AD"/>
  <p188:author id="{62DE0FFE-846E-DD1D-CCB8-F26647FA12B3}" name="Ross Andrei" initials="RA" userId="S::ross.andrei@caa.com::c2a36a4b-7688-4d3f-8b47-4b8a52e220c2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lgado, Angelo" initials="SA" lastIdx="87" clrIdx="0">
    <p:extLst>
      <p:ext uri="{19B8F6BF-5375-455C-9EA6-DF929625EA0E}">
        <p15:presenceInfo xmlns:p15="http://schemas.microsoft.com/office/powerpoint/2012/main" userId="S::angelo.salgado14@t-mobile.com::749b456a-b0ee-4fb1-8c5e-7fe32aa5f003" providerId="AD"/>
      </p:ext>
    </p:extLst>
  </p:cmAuthor>
  <p:cmAuthor id="2" name="Tolentino, Sherwin" initials="TS" lastIdx="3" clrIdx="1">
    <p:extLst>
      <p:ext uri="{19B8F6BF-5375-455C-9EA6-DF929625EA0E}">
        <p15:presenceInfo xmlns:p15="http://schemas.microsoft.com/office/powerpoint/2012/main" userId="S::Sherwin.Tolentino6@T-Mobile.com::924f6893-4c59-44de-8a62-3ba2f4ec322f" providerId="AD"/>
      </p:ext>
    </p:extLst>
  </p:cmAuthor>
  <p:cmAuthor id="3" name="Kara Bone" initials="KB" lastIdx="3" clrIdx="2">
    <p:extLst>
      <p:ext uri="{19B8F6BF-5375-455C-9EA6-DF929625EA0E}">
        <p15:presenceInfo xmlns:p15="http://schemas.microsoft.com/office/powerpoint/2012/main" userId="XKdopbP0h7tQTX0kyHq9MOYzCwFgRlsvbVz9LYLdkdI=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20074"/>
    <a:srgbClr val="870647"/>
    <a:srgbClr val="670736"/>
    <a:srgbClr val="CEFF00"/>
    <a:srgbClr val="68C1B2"/>
    <a:srgbClr val="23221F"/>
    <a:srgbClr val="F6F6F6"/>
    <a:srgbClr val="9D0752"/>
    <a:srgbClr val="D0026D"/>
    <a:srgbClr val="55072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1CFB5FF-EA91-CD41-9BBA-A551BB2D79FC}" v="3" dt="2024-03-14T18:40:41.09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07"/>
    <p:restoredTop sz="94572"/>
  </p:normalViewPr>
  <p:slideViewPr>
    <p:cSldViewPr snapToGrid="0">
      <p:cViewPr>
        <p:scale>
          <a:sx n="104" d="100"/>
          <a:sy n="104" d="100"/>
        </p:scale>
        <p:origin x="1120" y="256"/>
      </p:cViewPr>
      <p:guideLst>
        <p:guide orient="horz" pos="64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notesMaster" Target="notesMasters/notesMaster1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commentAuthors" Target="commentAuthors.xml"/><Relationship Id="rId10" Type="http://schemas.openxmlformats.org/officeDocument/2006/relationships/slide" Target="slides/slide5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D22FB6-13E2-B84F-8B09-E0789BE35DB0}" type="slidenum">
              <a:rPr lang="en-US" smtClean="0"/>
              <a:t>‹#›</a:t>
            </a:fld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08B80D-5A25-F14F-A19E-833A383AEECB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486858-BEB2-AA4A-AEF7-6C259965A833}" type="datetimeFigureOut">
              <a:rPr lang="en-US" smtClean="0"/>
              <a:t>3/22/24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065818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E650B3E-2EAB-E847-9859-1E8EF3D97F17}" type="datetimeFigureOut">
              <a:rPr lang="en-US" smtClean="0"/>
              <a:t>3/22/24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B3F51BA-7433-1D4B-84CB-B35DE54FDFC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4516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  <p:extLst>
    <p:ext uri="{620B2872-D7B9-4A21-9093-7833F8D536E1}">
      <p15:sldGuideLst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82034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90947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79684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18338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B3F51BA-7433-1D4B-84CB-B35DE54FDFCD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584590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0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0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0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0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23.emf"/><Relationship Id="rId4" Type="http://schemas.openxmlformats.org/officeDocument/2006/relationships/image" Target="../media/image22.emf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3.emf"/><Relationship Id="rId4" Type="http://schemas.openxmlformats.org/officeDocument/2006/relationships/image" Target="../media/image5.emf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24.png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1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1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25.emf"/><Relationship Id="rId1" Type="http://schemas.openxmlformats.org/officeDocument/2006/relationships/slideMaster" Target="../slideMasters/slideMaster2.xml"/></Relationships>
</file>

<file path=ppt/slideLayouts/_rels/slideLayout1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1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6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1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9.jpeg"/><Relationship Id="rId3" Type="http://schemas.openxmlformats.org/officeDocument/2006/relationships/image" Target="../media/image9.jpeg"/><Relationship Id="rId7" Type="http://schemas.openxmlformats.org/officeDocument/2006/relationships/image" Target="../media/image13.jpeg"/><Relationship Id="rId12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12.jpeg"/><Relationship Id="rId11" Type="http://schemas.openxmlformats.org/officeDocument/2006/relationships/image" Target="../media/image17.jpeg"/><Relationship Id="rId5" Type="http://schemas.openxmlformats.org/officeDocument/2006/relationships/image" Target="../media/image11.jpeg"/><Relationship Id="rId10" Type="http://schemas.openxmlformats.org/officeDocument/2006/relationships/image" Target="../media/image16.jpeg"/><Relationship Id="rId4" Type="http://schemas.openxmlformats.org/officeDocument/2006/relationships/image" Target="../media/image10.jpeg"/><Relationship Id="rId9" Type="http://schemas.openxmlformats.org/officeDocument/2006/relationships/image" Target="../media/image15.jpeg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1.xml"/></Relationships>
</file>

<file path=ppt/slideLayouts/_rels/slideLayout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.emf"/></Relationships>
</file>

<file path=ppt/slideLayouts/_rels/slideLayout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2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2.xml"/></Relationships>
</file>

<file path=ppt/slideLayouts/_rels/slideLayout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2.xml"/></Relationships>
</file>

<file path=ppt/slideLayouts/_rels/slideLayout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BA0FD71-8213-3A0D-4171-A516CC399D5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lang="en-US" sz="1600" b="1" kern="1200">
                <a:solidFill>
                  <a:schemeClr val="tx2"/>
                </a:solidFill>
                <a:latin typeface="TeleNeo Office ExtraBold" panose="020B0504040202090203" pitchFamily="34" charset="77"/>
                <a:ea typeface="Roboto" charset="0"/>
                <a:cs typeface="+mn-cs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Title 23">
            <a:extLst>
              <a:ext uri="{FF2B5EF4-FFF2-40B4-BE49-F238E27FC236}">
                <a16:creationId xmlns:a16="http://schemas.microsoft.com/office/drawing/2014/main" id="{0C608D3E-01A4-FBBF-5C62-9CE5D594A3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478392"/>
            <a:ext cx="5983721" cy="4071471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Cover Page</a:t>
            </a:r>
            <a:br>
              <a:rPr lang="en-US"/>
            </a:br>
            <a:r>
              <a:rPr lang="en-US"/>
              <a:t>Text Highlight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96F130C7-483D-17A1-4E8E-C1930AFB8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435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SUBTEXT</a:t>
            </a:r>
          </a:p>
        </p:txBody>
      </p:sp>
    </p:spTree>
    <p:extLst>
      <p:ext uri="{BB962C8B-B14F-4D97-AF65-F5344CB8AC3E}">
        <p14:creationId xmlns:p14="http://schemas.microsoft.com/office/powerpoint/2010/main" val="9547075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8" name="Title 23">
            <a:extLst>
              <a:ext uri="{FF2B5EF4-FFF2-40B4-BE49-F238E27FC236}">
                <a16:creationId xmlns:a16="http://schemas.microsoft.com/office/drawing/2014/main" id="{964515E4-B8F3-9267-9975-2C03C71F3E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F208215-6462-2FEA-A667-4697BC1F3B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08435551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 Idea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373A688-7D05-6577-909A-D68F526AF97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8" y="2601329"/>
            <a:ext cx="4946650" cy="35708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4710FD8-835A-51CB-4F8D-8E4CAC7ABB8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6265863" y="2601329"/>
            <a:ext cx="4946650" cy="35708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3215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3215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3215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CDA2891-A607-AFA8-C447-B82F8B65618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79488" y="2090082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55BCF08F-6363-123F-E3FF-3A9E1B325E9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6259755" y="2090082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3" name="Title 23">
            <a:extLst>
              <a:ext uri="{FF2B5EF4-FFF2-40B4-BE49-F238E27FC236}">
                <a16:creationId xmlns:a16="http://schemas.microsoft.com/office/drawing/2014/main" id="{739EBF38-86CB-1D76-0062-09C2784BA55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F3991CAC-66EA-F322-3CBF-0D1A27289637}"/>
              </a:ext>
            </a:extLst>
          </p:cNvPr>
          <p:cNvCxnSpPr>
            <a:cxnSpLocks/>
          </p:cNvCxnSpPr>
          <p:nvPr userDrawn="1"/>
        </p:nvCxnSpPr>
        <p:spPr>
          <a:xfrm>
            <a:off x="6096001" y="2090082"/>
            <a:ext cx="0" cy="4082119"/>
          </a:xfrm>
          <a:prstGeom prst="line">
            <a:avLst/>
          </a:prstGeom>
          <a:ln w="63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 Placeholder 21">
            <a:extLst>
              <a:ext uri="{FF2B5EF4-FFF2-40B4-BE49-F238E27FC236}">
                <a16:creationId xmlns:a16="http://schemas.microsoft.com/office/drawing/2014/main" id="{ECB39A0F-1057-25F1-BFE9-E4B535484AD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79488" y="2336825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FD9489AC-D96E-F02D-FD41-AE3EC7DAF43B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59755" y="2336825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20" name="Text Placeholder 9">
            <a:extLst>
              <a:ext uri="{FF2B5EF4-FFF2-40B4-BE49-F238E27FC236}">
                <a16:creationId xmlns:a16="http://schemas.microsoft.com/office/drawing/2014/main" id="{5EF39402-4AA6-ED42-3984-3BDD9B4DA41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21" name="Text Placeholder 9">
            <a:extLst>
              <a:ext uri="{FF2B5EF4-FFF2-40B4-BE49-F238E27FC236}">
                <a16:creationId xmlns:a16="http://schemas.microsoft.com/office/drawing/2014/main" id="{93AA7705-2F16-549C-35F5-B125020CC9F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11708556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dea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 Placeholder 10">
            <a:extLst>
              <a:ext uri="{FF2B5EF4-FFF2-40B4-BE49-F238E27FC236}">
                <a16:creationId xmlns:a16="http://schemas.microsoft.com/office/drawing/2014/main" id="{9C53E0A2-D334-9381-339A-CAB023561453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59060" y="286446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9" name="Picture Placeholder 10">
            <a:extLst>
              <a:ext uri="{FF2B5EF4-FFF2-40B4-BE49-F238E27FC236}">
                <a16:creationId xmlns:a16="http://schemas.microsoft.com/office/drawing/2014/main" id="{D64646A6-17C7-2641-8AD5-0FF8C1C741E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828088" y="286446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40" name="Picture Placeholder 10">
            <a:extLst>
              <a:ext uri="{FF2B5EF4-FFF2-40B4-BE49-F238E27FC236}">
                <a16:creationId xmlns:a16="http://schemas.microsoft.com/office/drawing/2014/main" id="{E2677E5E-94C2-E82F-F9FC-9EB3881D8D01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828088" y="441617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41" name="Picture Placeholder 10">
            <a:extLst>
              <a:ext uri="{FF2B5EF4-FFF2-40B4-BE49-F238E27FC236}">
                <a16:creationId xmlns:a16="http://schemas.microsoft.com/office/drawing/2014/main" id="{CE5F9129-4782-B90A-6AC1-E0CE374CA30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259060" y="441617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3" name="Picture Placeholder 10">
            <a:extLst>
              <a:ext uri="{FF2B5EF4-FFF2-40B4-BE49-F238E27FC236}">
                <a16:creationId xmlns:a16="http://schemas.microsoft.com/office/drawing/2014/main" id="{5F31B091-837E-09E0-88AD-8179EE63378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8" y="286446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D8B65E06-81B6-A89D-B76B-D4DCAE3BCEF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548516" y="286446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4B09182F-C064-53C6-6394-A74238CBCBC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3548516" y="441617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7" name="Picture Placeholder 10">
            <a:extLst>
              <a:ext uri="{FF2B5EF4-FFF2-40B4-BE49-F238E27FC236}">
                <a16:creationId xmlns:a16="http://schemas.microsoft.com/office/drawing/2014/main" id="{FFF49F8F-2100-6D9B-3627-D50074AF820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79488" y="441617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30615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30615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30615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C8DE7DF-7E06-A03E-2CB2-3034E6F26F5B}"/>
              </a:ext>
            </a:extLst>
          </p:cNvPr>
          <p:cNvCxnSpPr>
            <a:cxnSpLocks/>
          </p:cNvCxnSpPr>
          <p:nvPr userDrawn="1"/>
        </p:nvCxnSpPr>
        <p:spPr>
          <a:xfrm>
            <a:off x="6093073" y="2328799"/>
            <a:ext cx="0" cy="3425641"/>
          </a:xfrm>
          <a:prstGeom prst="line">
            <a:avLst/>
          </a:prstGeom>
          <a:ln w="63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itle 23">
            <a:extLst>
              <a:ext uri="{FF2B5EF4-FFF2-40B4-BE49-F238E27FC236}">
                <a16:creationId xmlns:a16="http://schemas.microsoft.com/office/drawing/2014/main" id="{C7EC7835-67F6-8D41-1505-99177E39A2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0AC8E9B5-C25D-83C2-0F5E-03D41AB1685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79488" y="2328799"/>
            <a:ext cx="3356842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8C478476-3825-BE10-F1D9-101E76D9F8C0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6259755" y="2328799"/>
            <a:ext cx="3356842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36ED7BF0-9AA2-5802-E675-92A10615C36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79488" y="2575542"/>
            <a:ext cx="3356842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9A50DD5E-399A-7574-2CD2-DBE840553D0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6259755" y="2575542"/>
            <a:ext cx="3356842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E27EA276-CA89-9106-766F-24F3B10D024B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D6E48445-A639-5185-6575-D8B75840BE0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41620693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dea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373A688-7D05-6577-909A-D68F526AF97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87551" y="2601328"/>
            <a:ext cx="3132579" cy="35708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4710FD8-835A-51CB-4F8D-8E4CAC7ABB8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519328" y="2601328"/>
            <a:ext cx="3140641" cy="35708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3" name="Picture Placeholder 18">
            <a:extLst>
              <a:ext uri="{FF2B5EF4-FFF2-40B4-BE49-F238E27FC236}">
                <a16:creationId xmlns:a16="http://schemas.microsoft.com/office/drawing/2014/main" id="{5E5E24B7-B4B5-818B-87CB-D86810154D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059166" y="2601328"/>
            <a:ext cx="3140644" cy="35708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1" name="Title 23">
            <a:extLst>
              <a:ext uri="{FF2B5EF4-FFF2-40B4-BE49-F238E27FC236}">
                <a16:creationId xmlns:a16="http://schemas.microsoft.com/office/drawing/2014/main" id="{177DE57E-180F-60D5-376C-DC47B90B6A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" name="Text Placeholder 21">
            <a:extLst>
              <a:ext uri="{FF2B5EF4-FFF2-40B4-BE49-F238E27FC236}">
                <a16:creationId xmlns:a16="http://schemas.microsoft.com/office/drawing/2014/main" id="{6BE25CE7-AD43-787A-E94D-D54A3A9A965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79488" y="2090082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15" name="Text Placeholder 21">
            <a:extLst>
              <a:ext uri="{FF2B5EF4-FFF2-40B4-BE49-F238E27FC236}">
                <a16:creationId xmlns:a16="http://schemas.microsoft.com/office/drawing/2014/main" id="{5AB58205-5C1D-D500-9A77-B6340C1A8D1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4535929" y="2090082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16" name="Text Placeholder 21">
            <a:extLst>
              <a:ext uri="{FF2B5EF4-FFF2-40B4-BE49-F238E27FC236}">
                <a16:creationId xmlns:a16="http://schemas.microsoft.com/office/drawing/2014/main" id="{0ABAC61C-60BC-DAB7-A09D-FAD0E678A96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79488" y="2336825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4AF27721-1A99-19B0-571B-69D248B524F4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4535929" y="2336825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20" name="Text Placeholder 21">
            <a:extLst>
              <a:ext uri="{FF2B5EF4-FFF2-40B4-BE49-F238E27FC236}">
                <a16:creationId xmlns:a16="http://schemas.microsoft.com/office/drawing/2014/main" id="{D685B24B-DA74-A2CE-0EEC-77B2174A79AB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042565" y="2090082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D1150232-024A-ABB6-BCF0-0B039D9C595D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042565" y="2336825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679785AC-D88C-9D09-30C9-FBFA2B9B946F}"/>
              </a:ext>
            </a:extLst>
          </p:cNvPr>
          <p:cNvGrpSpPr/>
          <p:nvPr userDrawn="1"/>
        </p:nvGrpSpPr>
        <p:grpSpPr>
          <a:xfrm>
            <a:off x="4321914" y="2090082"/>
            <a:ext cx="3537857" cy="4082118"/>
            <a:chOff x="4321914" y="2170878"/>
            <a:chExt cx="3537857" cy="4001322"/>
          </a:xfrm>
        </p:grpSpPr>
        <p:cxnSp>
          <p:nvCxnSpPr>
            <p:cNvPr id="27" name="Straight Connector 26">
              <a:extLst>
                <a:ext uri="{FF2B5EF4-FFF2-40B4-BE49-F238E27FC236}">
                  <a16:creationId xmlns:a16="http://schemas.microsoft.com/office/drawing/2014/main" id="{18AA6031-51C2-356A-773C-71A315D7E8B7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21914" y="2170878"/>
              <a:ext cx="0" cy="4001322"/>
            </a:xfrm>
            <a:prstGeom prst="line">
              <a:avLst/>
            </a:prstGeom>
            <a:ln w="63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26FBC84F-7BE5-B563-323E-2FD75575998D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59771" y="2170878"/>
              <a:ext cx="0" cy="4001322"/>
            </a:xfrm>
            <a:prstGeom prst="line">
              <a:avLst/>
            </a:prstGeom>
            <a:ln w="63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Text Placeholder 9">
            <a:extLst>
              <a:ext uri="{FF2B5EF4-FFF2-40B4-BE49-F238E27FC236}">
                <a16:creationId xmlns:a16="http://schemas.microsoft.com/office/drawing/2014/main" id="{FDF37921-10EB-14BE-1F49-07862833AE2B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63B0F092-9E28-52A7-B1C8-7A3497D776FC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3971056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dea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0">
            <a:extLst>
              <a:ext uri="{FF2B5EF4-FFF2-40B4-BE49-F238E27FC236}">
                <a16:creationId xmlns:a16="http://schemas.microsoft.com/office/drawing/2014/main" id="{4BE66EDF-22C2-DE99-E988-4A702CA9563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7" y="2496824"/>
            <a:ext cx="3146997" cy="177018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27" name="Picture Placeholder 10">
            <a:extLst>
              <a:ext uri="{FF2B5EF4-FFF2-40B4-BE49-F238E27FC236}">
                <a16:creationId xmlns:a16="http://schemas.microsoft.com/office/drawing/2014/main" id="{955C5B62-B7BF-A711-DBB0-A10F1E325E9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79487" y="4402015"/>
            <a:ext cx="3146997" cy="177018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28" name="Picture Placeholder 10">
            <a:extLst>
              <a:ext uri="{FF2B5EF4-FFF2-40B4-BE49-F238E27FC236}">
                <a16:creationId xmlns:a16="http://schemas.microsoft.com/office/drawing/2014/main" id="{268C4E8E-1E64-6C49-2564-2C2F3887D3D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4517344" y="2496824"/>
            <a:ext cx="3146997" cy="177018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29" name="Picture Placeholder 10">
            <a:extLst>
              <a:ext uri="{FF2B5EF4-FFF2-40B4-BE49-F238E27FC236}">
                <a16:creationId xmlns:a16="http://schemas.microsoft.com/office/drawing/2014/main" id="{B8EA0558-C6C9-50F9-BAB4-7AEA2A50CFE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4517344" y="4402015"/>
            <a:ext cx="3146997" cy="177018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0" name="Picture Placeholder 10">
            <a:extLst>
              <a:ext uri="{FF2B5EF4-FFF2-40B4-BE49-F238E27FC236}">
                <a16:creationId xmlns:a16="http://schemas.microsoft.com/office/drawing/2014/main" id="{21ED934F-06B0-BF55-DBDE-395A64F68CC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8055201" y="2496824"/>
            <a:ext cx="3146997" cy="177018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1" name="Picture Placeholder 10">
            <a:extLst>
              <a:ext uri="{FF2B5EF4-FFF2-40B4-BE49-F238E27FC236}">
                <a16:creationId xmlns:a16="http://schemas.microsoft.com/office/drawing/2014/main" id="{3107F05E-A605-7876-37FB-24F128DAB7E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055201" y="4402015"/>
            <a:ext cx="3146997" cy="177018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3306B678-8FE3-ABB5-2C8B-9B1FEA49C0AC}"/>
              </a:ext>
            </a:extLst>
          </p:cNvPr>
          <p:cNvGrpSpPr/>
          <p:nvPr userDrawn="1"/>
        </p:nvGrpSpPr>
        <p:grpSpPr>
          <a:xfrm>
            <a:off x="4321914" y="1988484"/>
            <a:ext cx="3537857" cy="4183716"/>
            <a:chOff x="4321914" y="2170878"/>
            <a:chExt cx="3537857" cy="4001322"/>
          </a:xfrm>
        </p:grpSpPr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1D49B48F-C1E5-B926-B02A-0B60B8BFFABC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4321914" y="2170878"/>
              <a:ext cx="0" cy="4001322"/>
            </a:xfrm>
            <a:prstGeom prst="line">
              <a:avLst/>
            </a:prstGeom>
            <a:ln w="63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68932EB2-C593-41E1-AE26-BF2772C2824A}"/>
                </a:ext>
              </a:extLst>
            </p:cNvPr>
            <p:cNvCxnSpPr>
              <a:cxnSpLocks/>
            </p:cNvCxnSpPr>
            <p:nvPr userDrawn="1"/>
          </p:nvCxnSpPr>
          <p:spPr>
            <a:xfrm>
              <a:off x="7859771" y="2170878"/>
              <a:ext cx="0" cy="4001322"/>
            </a:xfrm>
            <a:prstGeom prst="line">
              <a:avLst/>
            </a:prstGeom>
            <a:ln w="63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itle 23">
            <a:extLst>
              <a:ext uri="{FF2B5EF4-FFF2-40B4-BE49-F238E27FC236}">
                <a16:creationId xmlns:a16="http://schemas.microsoft.com/office/drawing/2014/main" id="{FB4C7719-5CE1-74E2-8340-B6BC6E9556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" name="Text Placeholder 21">
            <a:extLst>
              <a:ext uri="{FF2B5EF4-FFF2-40B4-BE49-F238E27FC236}">
                <a16:creationId xmlns:a16="http://schemas.microsoft.com/office/drawing/2014/main" id="{6AF0E88C-5180-2E2C-EA34-8DEF0AA8A7EF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79488" y="1988484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3" name="Text Placeholder 21">
            <a:extLst>
              <a:ext uri="{FF2B5EF4-FFF2-40B4-BE49-F238E27FC236}">
                <a16:creationId xmlns:a16="http://schemas.microsoft.com/office/drawing/2014/main" id="{F8C93F67-7C4A-E1C5-B613-BDFE064D014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4535929" y="1988484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F43E6D30-34C8-5D74-C6BF-67A8CB6A4427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79488" y="2235227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17" name="Text Placeholder 21">
            <a:extLst>
              <a:ext uri="{FF2B5EF4-FFF2-40B4-BE49-F238E27FC236}">
                <a16:creationId xmlns:a16="http://schemas.microsoft.com/office/drawing/2014/main" id="{CA0B47D0-E48F-24C0-AD3D-EE012D9D290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535929" y="2235227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18" name="Text Placeholder 21">
            <a:extLst>
              <a:ext uri="{FF2B5EF4-FFF2-40B4-BE49-F238E27FC236}">
                <a16:creationId xmlns:a16="http://schemas.microsoft.com/office/drawing/2014/main" id="{AED017FD-D31B-B0B7-9CF9-0943A5EF1551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8042565" y="1988484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19" name="Text Placeholder 21">
            <a:extLst>
              <a:ext uri="{FF2B5EF4-FFF2-40B4-BE49-F238E27FC236}">
                <a16:creationId xmlns:a16="http://schemas.microsoft.com/office/drawing/2014/main" id="{90F6F882-DF4B-FB9A-8A70-72A8F3779696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8042565" y="2235227"/>
            <a:ext cx="3356842" cy="182229"/>
          </a:xfrm>
          <a:prstGeom prst="rect">
            <a:avLst/>
          </a:prstGeom>
        </p:spPr>
        <p:txBody>
          <a:bodyPr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32" name="Text Placeholder 9">
            <a:extLst>
              <a:ext uri="{FF2B5EF4-FFF2-40B4-BE49-F238E27FC236}">
                <a16:creationId xmlns:a16="http://schemas.microsoft.com/office/drawing/2014/main" id="{A09E4823-10A4-8D42-9586-80A91A4F08F7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4B914C5D-FAE5-A7BA-92D8-DD7BCCCC374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13476980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d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id="{97AFBA42-FCD9-E569-0FB4-877CBD53D34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8" y="287145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5" name="Picture Placeholder 53">
            <a:extLst>
              <a:ext uri="{FF2B5EF4-FFF2-40B4-BE49-F238E27FC236}">
                <a16:creationId xmlns:a16="http://schemas.microsoft.com/office/drawing/2014/main" id="{DE7F1F98-FF4F-54F4-31E5-F5F7F7323CC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79488" y="4020175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6" name="Picture Placeholder 53">
            <a:extLst>
              <a:ext uri="{FF2B5EF4-FFF2-40B4-BE49-F238E27FC236}">
                <a16:creationId xmlns:a16="http://schemas.microsoft.com/office/drawing/2014/main" id="{A4F5472A-66ED-ED7C-FB4F-95AEF9F9FBE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79488" y="516890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7" name="Picture Placeholder 53">
            <a:extLst>
              <a:ext uri="{FF2B5EF4-FFF2-40B4-BE49-F238E27FC236}">
                <a16:creationId xmlns:a16="http://schemas.microsoft.com/office/drawing/2014/main" id="{923D4CD2-A828-B562-8E3F-D49E9D2BD98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019129" y="2864737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8" name="Picture Placeholder 53">
            <a:extLst>
              <a:ext uri="{FF2B5EF4-FFF2-40B4-BE49-F238E27FC236}">
                <a16:creationId xmlns:a16="http://schemas.microsoft.com/office/drawing/2014/main" id="{DF93A91F-ED9B-B954-F325-8A276959233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3019129" y="4020175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9" name="Picture Placeholder 53">
            <a:extLst>
              <a:ext uri="{FF2B5EF4-FFF2-40B4-BE49-F238E27FC236}">
                <a16:creationId xmlns:a16="http://schemas.microsoft.com/office/drawing/2014/main" id="{DB7CB82A-541B-1125-956F-54567428CA5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3019129" y="516890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0" name="Picture Placeholder 53">
            <a:extLst>
              <a:ext uri="{FF2B5EF4-FFF2-40B4-BE49-F238E27FC236}">
                <a16:creationId xmlns:a16="http://schemas.microsoft.com/office/drawing/2014/main" id="{C746FE10-BF11-5FF0-9CB9-B38A10451E33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070475" y="287145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1" name="Picture Placeholder 53">
            <a:extLst>
              <a:ext uri="{FF2B5EF4-FFF2-40B4-BE49-F238E27FC236}">
                <a16:creationId xmlns:a16="http://schemas.microsoft.com/office/drawing/2014/main" id="{2F67A733-9FFA-394C-D77A-2E431A235EA0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5070475" y="4020175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2" name="Picture Placeholder 53">
            <a:extLst>
              <a:ext uri="{FF2B5EF4-FFF2-40B4-BE49-F238E27FC236}">
                <a16:creationId xmlns:a16="http://schemas.microsoft.com/office/drawing/2014/main" id="{59109C8C-51A4-6CEA-C891-1BFE5BAE8B0E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070475" y="516890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3" name="Picture Placeholder 53">
            <a:extLst>
              <a:ext uri="{FF2B5EF4-FFF2-40B4-BE49-F238E27FC236}">
                <a16:creationId xmlns:a16="http://schemas.microsoft.com/office/drawing/2014/main" id="{E13FA4FC-0C88-D37C-2EB9-1CB11B6EE6B1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103902" y="287145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4" name="Picture Placeholder 53">
            <a:extLst>
              <a:ext uri="{FF2B5EF4-FFF2-40B4-BE49-F238E27FC236}">
                <a16:creationId xmlns:a16="http://schemas.microsoft.com/office/drawing/2014/main" id="{EB853251-7159-65FF-BC27-E566BC8A395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103902" y="4020175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5" name="Picture Placeholder 53">
            <a:extLst>
              <a:ext uri="{FF2B5EF4-FFF2-40B4-BE49-F238E27FC236}">
                <a16:creationId xmlns:a16="http://schemas.microsoft.com/office/drawing/2014/main" id="{25FF2058-85DE-DA7C-321A-2E711FDF6539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7103902" y="516890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6" name="Picture Placeholder 53">
            <a:extLst>
              <a:ext uri="{FF2B5EF4-FFF2-40B4-BE49-F238E27FC236}">
                <a16:creationId xmlns:a16="http://schemas.microsoft.com/office/drawing/2014/main" id="{62AA2485-0BD0-A665-6073-0C804D9C17F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9158288" y="287145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7" name="Picture Placeholder 53">
            <a:extLst>
              <a:ext uri="{FF2B5EF4-FFF2-40B4-BE49-F238E27FC236}">
                <a16:creationId xmlns:a16="http://schemas.microsoft.com/office/drawing/2014/main" id="{3BA523C6-988D-A9BD-779D-092D7EE42D6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9158288" y="4020175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8" name="Picture Placeholder 53">
            <a:extLst>
              <a:ext uri="{FF2B5EF4-FFF2-40B4-BE49-F238E27FC236}">
                <a16:creationId xmlns:a16="http://schemas.microsoft.com/office/drawing/2014/main" id="{DCF53382-2F48-4068-3F85-CAE7D6D33FB4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9158288" y="516890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965E59-D9EF-D488-4B69-CB0991DBEEDB}"/>
              </a:ext>
            </a:extLst>
          </p:cNvPr>
          <p:cNvGrpSpPr/>
          <p:nvPr userDrawn="1"/>
        </p:nvGrpSpPr>
        <p:grpSpPr>
          <a:xfrm>
            <a:off x="2894133" y="2534201"/>
            <a:ext cx="6128657" cy="3637999"/>
            <a:chOff x="2894133" y="1939378"/>
            <a:chExt cx="6128657" cy="4232821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5366FF0-3AF9-93CE-E208-74F693F09D59}"/>
                </a:ext>
              </a:extLst>
            </p:cNvPr>
            <p:cNvCxnSpPr/>
            <p:nvPr/>
          </p:nvCxnSpPr>
          <p:spPr>
            <a:xfrm>
              <a:off x="2894133" y="1939378"/>
              <a:ext cx="0" cy="4232821"/>
            </a:xfrm>
            <a:prstGeom prst="line">
              <a:avLst/>
            </a:prstGeom>
            <a:ln w="63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24F991B-ED04-D8F8-39AD-CD82CA49B26B}"/>
                </a:ext>
              </a:extLst>
            </p:cNvPr>
            <p:cNvCxnSpPr/>
            <p:nvPr/>
          </p:nvCxnSpPr>
          <p:spPr>
            <a:xfrm>
              <a:off x="4937019" y="1939378"/>
              <a:ext cx="0" cy="4232821"/>
            </a:xfrm>
            <a:prstGeom prst="line">
              <a:avLst/>
            </a:prstGeom>
            <a:ln w="63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6644F71-9785-D285-7C62-DB27817D799A}"/>
                </a:ext>
              </a:extLst>
            </p:cNvPr>
            <p:cNvCxnSpPr/>
            <p:nvPr/>
          </p:nvCxnSpPr>
          <p:spPr>
            <a:xfrm>
              <a:off x="6979904" y="1939378"/>
              <a:ext cx="0" cy="4232821"/>
            </a:xfrm>
            <a:prstGeom prst="line">
              <a:avLst/>
            </a:prstGeom>
            <a:ln w="63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9B362CE-0E93-D3A5-7D18-FDFCFC013721}"/>
                </a:ext>
              </a:extLst>
            </p:cNvPr>
            <p:cNvCxnSpPr/>
            <p:nvPr/>
          </p:nvCxnSpPr>
          <p:spPr>
            <a:xfrm>
              <a:off x="9022790" y="1939378"/>
              <a:ext cx="0" cy="4232821"/>
            </a:xfrm>
            <a:prstGeom prst="line">
              <a:avLst/>
            </a:prstGeom>
            <a:ln w="63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itle 23">
            <a:extLst>
              <a:ext uri="{FF2B5EF4-FFF2-40B4-BE49-F238E27FC236}">
                <a16:creationId xmlns:a16="http://schemas.microsoft.com/office/drawing/2014/main" id="{9F9349E5-AE65-A3A1-4389-4D80F02DCA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" name="Text Placeholder 21">
            <a:extLst>
              <a:ext uri="{FF2B5EF4-FFF2-40B4-BE49-F238E27FC236}">
                <a16:creationId xmlns:a16="http://schemas.microsoft.com/office/drawing/2014/main" id="{E22797F6-D058-608F-3D5E-2BD22275726B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979488" y="2338277"/>
            <a:ext cx="1914645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0BE78C46-9355-9C53-438D-1EF4B2B408E2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979488" y="2585020"/>
            <a:ext cx="1914645" cy="1822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681D3EF7-BC38-7849-4C38-B98A9AFD2B94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3027363" y="2338277"/>
            <a:ext cx="1914645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F46B9792-FBB4-77BC-492D-5C8FA3561440}"/>
              </a:ext>
            </a:extLst>
          </p:cNvPr>
          <p:cNvSpPr>
            <a:spLocks noGrp="1"/>
          </p:cNvSpPr>
          <p:nvPr>
            <p:ph type="body" sz="quarter" idx="50" hasCustomPrompt="1"/>
          </p:nvPr>
        </p:nvSpPr>
        <p:spPr>
          <a:xfrm>
            <a:off x="3027363" y="2585020"/>
            <a:ext cx="1914645" cy="1822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13988123-65D3-5943-EADE-CB06C9E0D578}"/>
              </a:ext>
            </a:extLst>
          </p:cNvPr>
          <p:cNvSpPr>
            <a:spLocks noGrp="1"/>
          </p:cNvSpPr>
          <p:nvPr>
            <p:ph type="body" sz="quarter" idx="51" hasCustomPrompt="1"/>
          </p:nvPr>
        </p:nvSpPr>
        <p:spPr>
          <a:xfrm>
            <a:off x="5075237" y="2338277"/>
            <a:ext cx="1914645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FAB042A7-D927-78F4-AAA4-B40A42C6B6EB}"/>
              </a:ext>
            </a:extLst>
          </p:cNvPr>
          <p:cNvSpPr>
            <a:spLocks noGrp="1"/>
          </p:cNvSpPr>
          <p:nvPr>
            <p:ph type="body" sz="quarter" idx="52" hasCustomPrompt="1"/>
          </p:nvPr>
        </p:nvSpPr>
        <p:spPr>
          <a:xfrm>
            <a:off x="5075237" y="2585020"/>
            <a:ext cx="1914645" cy="1822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27" name="Text Placeholder 21">
            <a:extLst>
              <a:ext uri="{FF2B5EF4-FFF2-40B4-BE49-F238E27FC236}">
                <a16:creationId xmlns:a16="http://schemas.microsoft.com/office/drawing/2014/main" id="{EDC83466-3A8A-B6BE-D919-A68EB25E7D31}"/>
              </a:ext>
            </a:extLst>
          </p:cNvPr>
          <p:cNvSpPr>
            <a:spLocks noGrp="1"/>
          </p:cNvSpPr>
          <p:nvPr>
            <p:ph type="body" sz="quarter" idx="53" hasCustomPrompt="1"/>
          </p:nvPr>
        </p:nvSpPr>
        <p:spPr>
          <a:xfrm>
            <a:off x="7108611" y="2338277"/>
            <a:ext cx="1914645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28" name="Text Placeholder 21">
            <a:extLst>
              <a:ext uri="{FF2B5EF4-FFF2-40B4-BE49-F238E27FC236}">
                <a16:creationId xmlns:a16="http://schemas.microsoft.com/office/drawing/2014/main" id="{E48168CD-4744-6B72-B675-FDA4263D536B}"/>
              </a:ext>
            </a:extLst>
          </p:cNvPr>
          <p:cNvSpPr>
            <a:spLocks noGrp="1"/>
          </p:cNvSpPr>
          <p:nvPr>
            <p:ph type="body" sz="quarter" idx="54" hasCustomPrompt="1"/>
          </p:nvPr>
        </p:nvSpPr>
        <p:spPr>
          <a:xfrm>
            <a:off x="7108611" y="2585020"/>
            <a:ext cx="1914645" cy="1822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29" name="Text Placeholder 21">
            <a:extLst>
              <a:ext uri="{FF2B5EF4-FFF2-40B4-BE49-F238E27FC236}">
                <a16:creationId xmlns:a16="http://schemas.microsoft.com/office/drawing/2014/main" id="{D9563F95-B706-45C5-72E4-7C591EB04948}"/>
              </a:ext>
            </a:extLst>
          </p:cNvPr>
          <p:cNvSpPr>
            <a:spLocks noGrp="1"/>
          </p:cNvSpPr>
          <p:nvPr>
            <p:ph type="body" sz="quarter" idx="55" hasCustomPrompt="1"/>
          </p:nvPr>
        </p:nvSpPr>
        <p:spPr>
          <a:xfrm>
            <a:off x="9141054" y="2338277"/>
            <a:ext cx="1914645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Direction ##</a:t>
            </a:r>
          </a:p>
        </p:txBody>
      </p:sp>
      <p:sp>
        <p:nvSpPr>
          <p:cNvPr id="30" name="Text Placeholder 21">
            <a:extLst>
              <a:ext uri="{FF2B5EF4-FFF2-40B4-BE49-F238E27FC236}">
                <a16:creationId xmlns:a16="http://schemas.microsoft.com/office/drawing/2014/main" id="{6CB2E57E-2510-7852-C18D-BC90FC6E54B7}"/>
              </a:ext>
            </a:extLst>
          </p:cNvPr>
          <p:cNvSpPr>
            <a:spLocks noGrp="1"/>
          </p:cNvSpPr>
          <p:nvPr>
            <p:ph type="body" sz="quarter" idx="56" hasCustomPrompt="1"/>
          </p:nvPr>
        </p:nvSpPr>
        <p:spPr>
          <a:xfrm>
            <a:off x="9141054" y="2585020"/>
            <a:ext cx="1914645" cy="18229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NAME OR DESCRIPTION</a:t>
            </a:r>
          </a:p>
        </p:txBody>
      </p:sp>
      <p:sp>
        <p:nvSpPr>
          <p:cNvPr id="33" name="Text Placeholder 9">
            <a:extLst>
              <a:ext uri="{FF2B5EF4-FFF2-40B4-BE49-F238E27FC236}">
                <a16:creationId xmlns:a16="http://schemas.microsoft.com/office/drawing/2014/main" id="{EAB0EF5A-DCA4-7C43-4A42-C27DA867D3E2}"/>
              </a:ext>
            </a:extLst>
          </p:cNvPr>
          <p:cNvSpPr>
            <a:spLocks noGrp="1"/>
          </p:cNvSpPr>
          <p:nvPr>
            <p:ph type="body" sz="quarter" idx="57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34" name="Text Placeholder 9">
            <a:extLst>
              <a:ext uri="{FF2B5EF4-FFF2-40B4-BE49-F238E27FC236}">
                <a16:creationId xmlns:a16="http://schemas.microsoft.com/office/drawing/2014/main" id="{94DCFC75-F58F-E118-951A-3393258017FA}"/>
              </a:ext>
            </a:extLst>
          </p:cNvPr>
          <p:cNvSpPr>
            <a:spLocks noGrp="1"/>
          </p:cNvSpPr>
          <p:nvPr>
            <p:ph type="body" sz="quarter" idx="58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342716327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9168602-2B2C-8C76-0B67-AC1031B8D92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8" y="2393950"/>
            <a:ext cx="3270250" cy="37782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39B35008-E2C1-236E-16DF-544DD30D905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457979" y="2393950"/>
            <a:ext cx="3270250" cy="37782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7" name="Picture Placeholder 14">
            <a:extLst>
              <a:ext uri="{FF2B5EF4-FFF2-40B4-BE49-F238E27FC236}">
                <a16:creationId xmlns:a16="http://schemas.microsoft.com/office/drawing/2014/main" id="{D6C839A9-ACDB-A71C-E823-6D30AC14914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936470" y="2393950"/>
            <a:ext cx="3270250" cy="37782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4" name="Title 23">
            <a:extLst>
              <a:ext uri="{FF2B5EF4-FFF2-40B4-BE49-F238E27FC236}">
                <a16:creationId xmlns:a16="http://schemas.microsoft.com/office/drawing/2014/main" id="{30F1B598-A848-821F-E507-E11FAFBF44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9AD095B7-7619-4952-1132-8E9B3F9D28A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307DFBA2-2428-4415-728E-A1A47540995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396938797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9BA7E01-88E2-F1D1-1887-DE6D920172B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8" y="2248559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1FDD04CE-F2B5-19DC-FBC2-F86B27E34E7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79488" y="4317526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35909CF6-E878-1D17-D2F7-7F4B1D773DEE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457979" y="2248559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1" name="Picture Placeholder 17">
            <a:extLst>
              <a:ext uri="{FF2B5EF4-FFF2-40B4-BE49-F238E27FC236}">
                <a16:creationId xmlns:a16="http://schemas.microsoft.com/office/drawing/2014/main" id="{7152993C-6380-7AC3-788C-67CE4EBD185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457979" y="4317526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2" name="Picture Placeholder 17">
            <a:extLst>
              <a:ext uri="{FF2B5EF4-FFF2-40B4-BE49-F238E27FC236}">
                <a16:creationId xmlns:a16="http://schemas.microsoft.com/office/drawing/2014/main" id="{AEBD6612-D5E8-4C62-FF5E-C037E5E648C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936470" y="2248559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3" name="Picture Placeholder 17">
            <a:extLst>
              <a:ext uri="{FF2B5EF4-FFF2-40B4-BE49-F238E27FC236}">
                <a16:creationId xmlns:a16="http://schemas.microsoft.com/office/drawing/2014/main" id="{7B86495B-4E20-0632-BCA3-B6A47574AEE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936470" y="4317526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3188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3188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3188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4" name="Title 23">
            <a:extLst>
              <a:ext uri="{FF2B5EF4-FFF2-40B4-BE49-F238E27FC236}">
                <a16:creationId xmlns:a16="http://schemas.microsoft.com/office/drawing/2014/main" id="{A99647FE-D271-F0F8-100F-63F9C45F7B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6C7B3EE7-795C-4287-671B-08A4139AC71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15" name="Text Placeholder 9">
            <a:extLst>
              <a:ext uri="{FF2B5EF4-FFF2-40B4-BE49-F238E27FC236}">
                <a16:creationId xmlns:a16="http://schemas.microsoft.com/office/drawing/2014/main" id="{EED4552D-EF09-D168-C714-F809115CC74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165091857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3" name="Picture Placeholder 23">
            <a:extLst>
              <a:ext uri="{FF2B5EF4-FFF2-40B4-BE49-F238E27FC236}">
                <a16:creationId xmlns:a16="http://schemas.microsoft.com/office/drawing/2014/main" id="{4BEDE37C-5F10-9334-43E3-F71ABD60A519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-3175" y="2700777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" name="Picture Placeholder 24">
            <a:extLst>
              <a:ext uri="{FF2B5EF4-FFF2-40B4-BE49-F238E27FC236}">
                <a16:creationId xmlns:a16="http://schemas.microsoft.com/office/drawing/2014/main" id="{6CADAF94-2D85-FA78-ABB8-E09FE2B862CA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3087688" y="2700777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1" name="Picture Placeholder 29">
            <a:extLst>
              <a:ext uri="{FF2B5EF4-FFF2-40B4-BE49-F238E27FC236}">
                <a16:creationId xmlns:a16="http://schemas.microsoft.com/office/drawing/2014/main" id="{7CA59754-746A-225E-A4D7-454C62EF8BD2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178551" y="2700777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5" name="Picture Placeholder 30">
            <a:extLst>
              <a:ext uri="{FF2B5EF4-FFF2-40B4-BE49-F238E27FC236}">
                <a16:creationId xmlns:a16="http://schemas.microsoft.com/office/drawing/2014/main" id="{B2EE1972-41CA-8513-FDD1-E2546960C02F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9268419" y="2700777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6" name="Picture Placeholder 31">
            <a:extLst>
              <a:ext uri="{FF2B5EF4-FFF2-40B4-BE49-F238E27FC236}">
                <a16:creationId xmlns:a16="http://schemas.microsoft.com/office/drawing/2014/main" id="{EB8E0A0E-9F9A-E557-D6D7-AF2427E60A89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9268419" y="4529138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8" name="Picture Placeholder 32">
            <a:extLst>
              <a:ext uri="{FF2B5EF4-FFF2-40B4-BE49-F238E27FC236}">
                <a16:creationId xmlns:a16="http://schemas.microsoft.com/office/drawing/2014/main" id="{64ACFA63-B7A8-28BB-D95C-12E2D4794E53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177735" y="4529138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0" name="Picture Placeholder 33">
            <a:extLst>
              <a:ext uri="{FF2B5EF4-FFF2-40B4-BE49-F238E27FC236}">
                <a16:creationId xmlns:a16="http://schemas.microsoft.com/office/drawing/2014/main" id="{0837F7CF-08A2-1497-790C-1B365AE7C11C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3087589" y="4529138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1" name="Picture Placeholder 34">
            <a:extLst>
              <a:ext uri="{FF2B5EF4-FFF2-40B4-BE49-F238E27FC236}">
                <a16:creationId xmlns:a16="http://schemas.microsoft.com/office/drawing/2014/main" id="{A7087BD1-8909-2026-91B4-E9110182B455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0" y="4529138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" name="Title 23">
            <a:extLst>
              <a:ext uri="{FF2B5EF4-FFF2-40B4-BE49-F238E27FC236}">
                <a16:creationId xmlns:a16="http://schemas.microsoft.com/office/drawing/2014/main" id="{1DBC4A74-1C54-7380-AC85-16E2DE7F0A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id="{DDA71120-FDE0-464D-BCF4-BCBAD5F19D15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23" name="Text Placeholder 9">
            <a:extLst>
              <a:ext uri="{FF2B5EF4-FFF2-40B4-BE49-F238E27FC236}">
                <a16:creationId xmlns:a16="http://schemas.microsoft.com/office/drawing/2014/main" id="{6A35B1E7-1F73-2E62-85C4-485D9B26E59C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29342073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D06ACE6-5802-AFED-817D-E358D71409F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8" y="175729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6" name="Picture Placeholder 24">
            <a:extLst>
              <a:ext uri="{FF2B5EF4-FFF2-40B4-BE49-F238E27FC236}">
                <a16:creationId xmlns:a16="http://schemas.microsoft.com/office/drawing/2014/main" id="{0F5CA8CD-4B30-4A9D-2782-F97036EB409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79488" y="3290094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7" name="Picture Placeholder 24">
            <a:extLst>
              <a:ext uri="{FF2B5EF4-FFF2-40B4-BE49-F238E27FC236}">
                <a16:creationId xmlns:a16="http://schemas.microsoft.com/office/drawing/2014/main" id="{76CE1FB4-2D5D-D9C3-4C96-6C6C64E32AA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79488" y="479425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8" name="Picture Placeholder 24">
            <a:extLst>
              <a:ext uri="{FF2B5EF4-FFF2-40B4-BE49-F238E27FC236}">
                <a16:creationId xmlns:a16="http://schemas.microsoft.com/office/drawing/2014/main" id="{CF84CDB1-41ED-1543-D6F5-4B595A392BE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568717" y="175729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9" name="Picture Placeholder 24">
            <a:extLst>
              <a:ext uri="{FF2B5EF4-FFF2-40B4-BE49-F238E27FC236}">
                <a16:creationId xmlns:a16="http://schemas.microsoft.com/office/drawing/2014/main" id="{40B28959-D523-2BE6-BD85-A7EEAD643DF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3568717" y="3290094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0" name="Picture Placeholder 24">
            <a:extLst>
              <a:ext uri="{FF2B5EF4-FFF2-40B4-BE49-F238E27FC236}">
                <a16:creationId xmlns:a16="http://schemas.microsoft.com/office/drawing/2014/main" id="{DD4E6A99-2EB5-D868-710D-5B2845D0FC07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3568717" y="479425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1" name="Picture Placeholder 24">
            <a:extLst>
              <a:ext uri="{FF2B5EF4-FFF2-40B4-BE49-F238E27FC236}">
                <a16:creationId xmlns:a16="http://schemas.microsoft.com/office/drawing/2014/main" id="{E68D2143-94D6-C568-C0F5-28BED80FBF1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157946" y="175729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2" name="Picture Placeholder 24">
            <a:extLst>
              <a:ext uri="{FF2B5EF4-FFF2-40B4-BE49-F238E27FC236}">
                <a16:creationId xmlns:a16="http://schemas.microsoft.com/office/drawing/2014/main" id="{B2C6099C-F0FA-156E-BFA9-4CE55227E3D6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157946" y="3290094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3" name="Picture Placeholder 24">
            <a:extLst>
              <a:ext uri="{FF2B5EF4-FFF2-40B4-BE49-F238E27FC236}">
                <a16:creationId xmlns:a16="http://schemas.microsoft.com/office/drawing/2014/main" id="{A96F589B-6834-8873-5F4F-C40BDAC26B0D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6157946" y="479425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4" name="Picture Placeholder 24">
            <a:extLst>
              <a:ext uri="{FF2B5EF4-FFF2-40B4-BE49-F238E27FC236}">
                <a16:creationId xmlns:a16="http://schemas.microsoft.com/office/drawing/2014/main" id="{3D9B7B8B-1AC8-C16B-852B-82744738B111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8747174" y="1785938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5" name="Picture Placeholder 24">
            <a:extLst>
              <a:ext uri="{FF2B5EF4-FFF2-40B4-BE49-F238E27FC236}">
                <a16:creationId xmlns:a16="http://schemas.microsoft.com/office/drawing/2014/main" id="{E66CF2EA-79DC-0D75-1FD4-C3482914AED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8747174" y="3290094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6" name="Picture Placeholder 24">
            <a:extLst>
              <a:ext uri="{FF2B5EF4-FFF2-40B4-BE49-F238E27FC236}">
                <a16:creationId xmlns:a16="http://schemas.microsoft.com/office/drawing/2014/main" id="{8C62903F-EE5F-F975-00F0-0F56A0EBF70B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747174" y="479425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3" name="Title 23">
            <a:extLst>
              <a:ext uri="{FF2B5EF4-FFF2-40B4-BE49-F238E27FC236}">
                <a16:creationId xmlns:a16="http://schemas.microsoft.com/office/drawing/2014/main" id="{70FBD3B4-24A6-ADB5-7411-B254C9DE7E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6" name="Text Placeholder 9">
            <a:extLst>
              <a:ext uri="{FF2B5EF4-FFF2-40B4-BE49-F238E27FC236}">
                <a16:creationId xmlns:a16="http://schemas.microsoft.com/office/drawing/2014/main" id="{FC0954B4-C153-8AEF-E910-F4522125F6DD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20182067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5D450065-CE35-8DE9-E354-D31BCF93CD1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0" y="1952047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8" name="Picture Placeholder 36">
            <a:extLst>
              <a:ext uri="{FF2B5EF4-FFF2-40B4-BE49-F238E27FC236}">
                <a16:creationId xmlns:a16="http://schemas.microsoft.com/office/drawing/2014/main" id="{9CCBC463-469A-C67B-383C-4753069170CC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0" y="3401723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9" name="Picture Placeholder 36">
            <a:extLst>
              <a:ext uri="{FF2B5EF4-FFF2-40B4-BE49-F238E27FC236}">
                <a16:creationId xmlns:a16="http://schemas.microsoft.com/office/drawing/2014/main" id="{8506717F-D572-82BA-DD3E-D49F2B3611DB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0" y="4851400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0" name="Picture Placeholder 36">
            <a:extLst>
              <a:ext uri="{FF2B5EF4-FFF2-40B4-BE49-F238E27FC236}">
                <a16:creationId xmlns:a16="http://schemas.microsoft.com/office/drawing/2014/main" id="{1DEF838F-C032-A970-ABE5-9B98BDD9FF7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462753" y="1952047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1" name="Picture Placeholder 36">
            <a:extLst>
              <a:ext uri="{FF2B5EF4-FFF2-40B4-BE49-F238E27FC236}">
                <a16:creationId xmlns:a16="http://schemas.microsoft.com/office/drawing/2014/main" id="{9FB40C52-0BA4-1144-4ABA-680FDBD894F1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462753" y="3401723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2" name="Picture Placeholder 36">
            <a:extLst>
              <a:ext uri="{FF2B5EF4-FFF2-40B4-BE49-F238E27FC236}">
                <a16:creationId xmlns:a16="http://schemas.microsoft.com/office/drawing/2014/main" id="{A20F0F7A-8728-65C5-A48E-8E063D9ACA18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2462753" y="4851400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3" name="Picture Placeholder 36">
            <a:extLst>
              <a:ext uri="{FF2B5EF4-FFF2-40B4-BE49-F238E27FC236}">
                <a16:creationId xmlns:a16="http://schemas.microsoft.com/office/drawing/2014/main" id="{9AAF5799-6B57-75EA-F659-4A81A89F55D2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925506" y="1952047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4" name="Picture Placeholder 36">
            <a:extLst>
              <a:ext uri="{FF2B5EF4-FFF2-40B4-BE49-F238E27FC236}">
                <a16:creationId xmlns:a16="http://schemas.microsoft.com/office/drawing/2014/main" id="{F30F8177-15D8-CF2A-EF09-B7EE22FA36D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925506" y="3401723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5" name="Picture Placeholder 36">
            <a:extLst>
              <a:ext uri="{FF2B5EF4-FFF2-40B4-BE49-F238E27FC236}">
                <a16:creationId xmlns:a16="http://schemas.microsoft.com/office/drawing/2014/main" id="{8F870B6F-0853-93B0-10D8-CA48E15DC26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925506" y="4851400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6" name="Picture Placeholder 36">
            <a:extLst>
              <a:ext uri="{FF2B5EF4-FFF2-40B4-BE49-F238E27FC236}">
                <a16:creationId xmlns:a16="http://schemas.microsoft.com/office/drawing/2014/main" id="{E4E51833-AD3D-F255-858E-360683D1CD1F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388259" y="1952047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7" name="Picture Placeholder 36">
            <a:extLst>
              <a:ext uri="{FF2B5EF4-FFF2-40B4-BE49-F238E27FC236}">
                <a16:creationId xmlns:a16="http://schemas.microsoft.com/office/drawing/2014/main" id="{5FF9191B-4770-139A-E512-BAD704217E18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7388259" y="3401723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8" name="Picture Placeholder 36">
            <a:extLst>
              <a:ext uri="{FF2B5EF4-FFF2-40B4-BE49-F238E27FC236}">
                <a16:creationId xmlns:a16="http://schemas.microsoft.com/office/drawing/2014/main" id="{8CB29643-8731-73BC-D245-79CF38C61A1C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388259" y="4851400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9" name="Picture Placeholder 36">
            <a:extLst>
              <a:ext uri="{FF2B5EF4-FFF2-40B4-BE49-F238E27FC236}">
                <a16:creationId xmlns:a16="http://schemas.microsoft.com/office/drawing/2014/main" id="{D9F2ADF7-011D-F5FF-C47D-05DD7E8076A7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9863137" y="1952047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0" name="Picture Placeholder 36">
            <a:extLst>
              <a:ext uri="{FF2B5EF4-FFF2-40B4-BE49-F238E27FC236}">
                <a16:creationId xmlns:a16="http://schemas.microsoft.com/office/drawing/2014/main" id="{20005E23-68FA-C66A-D582-2F454AC6176F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9851011" y="3401723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1" name="Picture Placeholder 36">
            <a:extLst>
              <a:ext uri="{FF2B5EF4-FFF2-40B4-BE49-F238E27FC236}">
                <a16:creationId xmlns:a16="http://schemas.microsoft.com/office/drawing/2014/main" id="{900CEBB5-3C51-8A93-3787-FC664FF9C1C0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851011" y="4851400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32156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984DCF04-03AB-8FAA-16B1-0BFCBDFFEE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" name="Text Placeholder 9">
            <a:extLst>
              <a:ext uri="{FF2B5EF4-FFF2-40B4-BE49-F238E27FC236}">
                <a16:creationId xmlns:a16="http://schemas.microsoft.com/office/drawing/2014/main" id="{C686D9F4-FB09-93E0-5E4F-3013564B6654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3" name="Text Placeholder 9">
            <a:extLst>
              <a:ext uri="{FF2B5EF4-FFF2-40B4-BE49-F238E27FC236}">
                <a16:creationId xmlns:a16="http://schemas.microsoft.com/office/drawing/2014/main" id="{A0FB7F9D-2A35-E978-E9BB-F1CF3A8D11E4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894335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 Cov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>
            <a:extLst>
              <a:ext uri="{FF2B5EF4-FFF2-40B4-BE49-F238E27FC236}">
                <a16:creationId xmlns:a16="http://schemas.microsoft.com/office/drawing/2014/main" id="{03C6EE00-1B6E-DF0C-427C-647C8505547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5"/>
            </a:fgClr>
            <a:bgClr>
              <a:schemeClr val="bg1">
                <a:lumMod val="50000"/>
              </a:schemeClr>
            </a:bgClr>
          </a:pattFill>
        </p:spPr>
        <p:txBody>
          <a:bodyPr anchor="ctr">
            <a:normAutofit/>
          </a:bodyPr>
          <a:lstStyle>
            <a:lvl1pPr algn="ctr">
              <a:defRPr sz="1600"/>
            </a:lvl1pPr>
          </a:lstStyle>
          <a:p>
            <a:r>
              <a:rPr lang="en-US"/>
              <a:t>Place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EAC0B04-AB88-7340-B48E-3E355AE8AF83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5389FDE5-8D50-E74E-B81B-B56FC583F4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2441448"/>
            <a:ext cx="5298798" cy="1938961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80000"/>
              </a:lnSpc>
              <a:defRPr lang="en-US" sz="8400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buFont typeface="Arial"/>
              <a:tabLst>
                <a:tab pos="4740275" algn="l"/>
              </a:tabLst>
            </a:pPr>
            <a:r>
              <a:rPr lang="en-US"/>
              <a:t>Click to Add Title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AF01A9B-B12B-18EA-7A82-CED5E09A435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FA4F352-E09C-5461-3645-807C1B72B7D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810AE43C-AF28-EAD6-1DDB-1F2F19D9F15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7BE7140-CE98-A64C-2A22-5EEC314DDAEC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1CDF526-5184-6412-DCF3-BBDC1572F459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8ED1EE3-A6A5-19AA-3EE9-8D37EE882E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D8ACE62-5A25-1035-B712-C4D32C0D99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9792063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DCEC4AC-BD0E-C6D1-E674-403CF245278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79488" y="2248559"/>
            <a:ext cx="3270250" cy="39236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3188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3188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31885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1B73A4D5-7CFF-1119-D048-D086C482A7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" name="Picture Placeholder 17">
            <a:extLst>
              <a:ext uri="{FF2B5EF4-FFF2-40B4-BE49-F238E27FC236}">
                <a16:creationId xmlns:a16="http://schemas.microsoft.com/office/drawing/2014/main" id="{A49B4BD0-B222-515F-870C-84E8CC81BA0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457979" y="2248559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" name="Picture Placeholder 17">
            <a:extLst>
              <a:ext uri="{FF2B5EF4-FFF2-40B4-BE49-F238E27FC236}">
                <a16:creationId xmlns:a16="http://schemas.microsoft.com/office/drawing/2014/main" id="{1DC5F9EF-6764-1410-87CF-7C828C4DFF8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457979" y="4317526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C9FD0988-0640-480A-A3F7-A1C367544B6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936470" y="2248559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" name="Picture Placeholder 17">
            <a:extLst>
              <a:ext uri="{FF2B5EF4-FFF2-40B4-BE49-F238E27FC236}">
                <a16:creationId xmlns:a16="http://schemas.microsoft.com/office/drawing/2014/main" id="{76CCB8FC-E813-9A88-DB6A-54143BACE9F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936470" y="4317526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6" name="Text Placeholder 9">
            <a:extLst>
              <a:ext uri="{FF2B5EF4-FFF2-40B4-BE49-F238E27FC236}">
                <a16:creationId xmlns:a16="http://schemas.microsoft.com/office/drawing/2014/main" id="{95B04021-9351-075A-463C-0D24B6792AA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17" name="Text Placeholder 9">
            <a:extLst>
              <a:ext uri="{FF2B5EF4-FFF2-40B4-BE49-F238E27FC236}">
                <a16:creationId xmlns:a16="http://schemas.microsoft.com/office/drawing/2014/main" id="{80984659-98F6-FFD6-3C05-4654870ADE12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307164515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s on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042FFF3-3B40-75BE-665B-6F0DCF92C941}"/>
              </a:ext>
            </a:extLst>
          </p:cNvPr>
          <p:cNvSpPr/>
          <p:nvPr userDrawn="1"/>
        </p:nvSpPr>
        <p:spPr>
          <a:xfrm>
            <a:off x="0" y="2176636"/>
            <a:ext cx="12192000" cy="4681364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1359FFE-8DB3-E04B-B8FC-096C251D0037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AFDC5FC-8B29-724C-A2E3-4E099119F564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208D8E3-3267-2E4C-8456-BA3A9B2A92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D3E98D9-C383-46FE-4608-623CB73EC2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5DF10658-DF86-9F6A-E7EE-98C767159C2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3236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6B4DCBE-4B65-EE27-A528-BC1B17F606E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3236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5AE73D27-E01B-5194-D85E-A4C7F3E00F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3236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FC4A670-093F-D8B5-BF74-523E45A219B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2714625" y="2295525"/>
            <a:ext cx="3284538" cy="18478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413D38A7-551C-C434-389A-58570BB3960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192838" y="2295525"/>
            <a:ext cx="3284537" cy="18478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7" name="Picture Placeholder 25">
            <a:extLst>
              <a:ext uri="{FF2B5EF4-FFF2-40B4-BE49-F238E27FC236}">
                <a16:creationId xmlns:a16="http://schemas.microsoft.com/office/drawing/2014/main" id="{93F1181B-6724-9DFD-F39D-054915101A0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192838" y="4322288"/>
            <a:ext cx="3284537" cy="18478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8" name="Picture Placeholder 25">
            <a:extLst>
              <a:ext uri="{FF2B5EF4-FFF2-40B4-BE49-F238E27FC236}">
                <a16:creationId xmlns:a16="http://schemas.microsoft.com/office/drawing/2014/main" id="{532019E8-2F99-03B2-4E54-C1509F6FE96D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714625" y="4322288"/>
            <a:ext cx="3284537" cy="18478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" name="Title 23">
            <a:extLst>
              <a:ext uri="{FF2B5EF4-FFF2-40B4-BE49-F238E27FC236}">
                <a16:creationId xmlns:a16="http://schemas.microsoft.com/office/drawing/2014/main" id="{E4D5B48C-3747-2255-504F-C30CD54A21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027BB12E-7278-3A15-8852-060876C61CE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1A21D099-4000-54EC-9CE8-08C05C3551C0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16008105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12">
          <p15:clr>
            <a:srgbClr val="FBAE40"/>
          </p15:clr>
        </p15:guide>
        <p15:guide id="2" orient="horz" pos="2568">
          <p15:clr>
            <a:srgbClr val="FBAE40"/>
          </p15:clr>
        </p15:guide>
        <p15:guide id="3" orient="horz" pos="2640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ics on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042FFF3-3B40-75BE-665B-6F0DCF92C941}"/>
              </a:ext>
            </a:extLst>
          </p:cNvPr>
          <p:cNvSpPr/>
          <p:nvPr userDrawn="1"/>
        </p:nvSpPr>
        <p:spPr>
          <a:xfrm>
            <a:off x="0" y="2176636"/>
            <a:ext cx="12192000" cy="4681364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8D0B34D-2D61-B92D-A698-2198B50D94B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79488" y="2281238"/>
            <a:ext cx="3270250" cy="18764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8A0F3B05-0ECE-D50E-A17F-8A06AD50683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472724" y="2281238"/>
            <a:ext cx="3270250" cy="18764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2" name="Picture Placeholder 19">
            <a:extLst>
              <a:ext uri="{FF2B5EF4-FFF2-40B4-BE49-F238E27FC236}">
                <a16:creationId xmlns:a16="http://schemas.microsoft.com/office/drawing/2014/main" id="{0E4C4316-5C36-EBC3-B071-F94F86F9810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950540" y="2281238"/>
            <a:ext cx="3270250" cy="18764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3" name="Picture Placeholder 19">
            <a:extLst>
              <a:ext uri="{FF2B5EF4-FFF2-40B4-BE49-F238E27FC236}">
                <a16:creationId xmlns:a16="http://schemas.microsoft.com/office/drawing/2014/main" id="{21892390-D4B3-B1BA-0028-D2A3BAF8717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950540" y="4338131"/>
            <a:ext cx="3270250" cy="18764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4" name="Picture Placeholder 19">
            <a:extLst>
              <a:ext uri="{FF2B5EF4-FFF2-40B4-BE49-F238E27FC236}">
                <a16:creationId xmlns:a16="http://schemas.microsoft.com/office/drawing/2014/main" id="{79DC04F4-AFB6-ADED-ECEA-67A06D4AB080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4472724" y="4338131"/>
            <a:ext cx="3270250" cy="18764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5" name="Picture Placeholder 19">
            <a:extLst>
              <a:ext uri="{FF2B5EF4-FFF2-40B4-BE49-F238E27FC236}">
                <a16:creationId xmlns:a16="http://schemas.microsoft.com/office/drawing/2014/main" id="{E171CF72-6817-2DEB-9A00-53ADFFA76CE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79461" y="4338131"/>
            <a:ext cx="3270250" cy="18764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1359FFE-8DB3-E04B-B8FC-096C251D0037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AFDC5FC-8B29-724C-A2E3-4E099119F564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208D8E3-3267-2E4C-8456-BA3A9B2A92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D3E98D9-C383-46FE-4608-623CB73EC2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5DF10658-DF86-9F6A-E7EE-98C767159C2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6B4DCBE-4B65-EE27-A528-BC1B17F606E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5AE73D27-E01B-5194-D85E-A4C7F3E00F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2" name="Title 23">
            <a:extLst>
              <a:ext uri="{FF2B5EF4-FFF2-40B4-BE49-F238E27FC236}">
                <a16:creationId xmlns:a16="http://schemas.microsoft.com/office/drawing/2014/main" id="{504AA014-B8ED-C2B6-7F5E-CA92C98967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62E71076-496D-809F-97D3-C8A3064C1B3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12" name="Text Placeholder 9">
            <a:extLst>
              <a:ext uri="{FF2B5EF4-FFF2-40B4-BE49-F238E27FC236}">
                <a16:creationId xmlns:a16="http://schemas.microsoft.com/office/drawing/2014/main" id="{DFDF8E3E-3659-895F-BCE0-C5FCA0D8ECC5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40564699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12">
          <p15:clr>
            <a:srgbClr val="FBAE40"/>
          </p15:clr>
        </p15:guide>
        <p15:guide id="2" orient="horz" pos="2568">
          <p15:clr>
            <a:srgbClr val="FBAE40"/>
          </p15:clr>
        </p15:guide>
        <p15:guide id="3" orient="horz" pos="2640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ll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C3CC44E-E776-B14E-29FF-2F9B6261B8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2"/>
            <a:ext cx="4042757" cy="22654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4DA0E3B0-EEE4-F79F-A418-34819B92555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074621" y="2"/>
            <a:ext cx="4042757" cy="22654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7F4BFB67-4AEC-4C9E-8D16-E785698C04B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149243" y="2"/>
            <a:ext cx="4042757" cy="22654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7B6199B-1539-D8E4-7C62-37EE1E231AB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0" y="2300451"/>
            <a:ext cx="4042757" cy="22654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12F67741-677A-C2CE-CB9D-D78271683B8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074621" y="2300451"/>
            <a:ext cx="4042757" cy="22654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09872B55-8E82-8F6F-C691-FCB8C968FF77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149243" y="2300451"/>
            <a:ext cx="4042757" cy="22654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48A51D5A-40D9-1589-0C53-F31EBC8C38D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0" y="4600900"/>
            <a:ext cx="4042757" cy="22654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F7E50941-39B9-ECB0-AA14-90DE4BA6D368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4074621" y="4600900"/>
            <a:ext cx="4042757" cy="22654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D57A9FD1-C76A-D752-BCDD-8D72676C98B3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149243" y="4600900"/>
            <a:ext cx="4042757" cy="226541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145581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lag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33964D26-AFF1-88A4-F37D-9F0DB989BB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9" name="Picture Placeholder 27">
            <a:extLst>
              <a:ext uri="{FF2B5EF4-FFF2-40B4-BE49-F238E27FC236}">
                <a16:creationId xmlns:a16="http://schemas.microsoft.com/office/drawing/2014/main" id="{3FC83DFB-8529-5ADA-DD83-7916F46642F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0" name="Picture Placeholder 27">
            <a:extLst>
              <a:ext uri="{FF2B5EF4-FFF2-40B4-BE49-F238E27FC236}">
                <a16:creationId xmlns:a16="http://schemas.microsoft.com/office/drawing/2014/main" id="{8766906B-68F9-8CFF-BE89-036D2B6CDC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1" name="Picture Placeholder 27">
            <a:extLst>
              <a:ext uri="{FF2B5EF4-FFF2-40B4-BE49-F238E27FC236}">
                <a16:creationId xmlns:a16="http://schemas.microsoft.com/office/drawing/2014/main" id="{CDB11466-3832-5146-033A-1D0E1EF4F2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44000" y="0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2" name="Picture Placeholder 27">
            <a:extLst>
              <a:ext uri="{FF2B5EF4-FFF2-40B4-BE49-F238E27FC236}">
                <a16:creationId xmlns:a16="http://schemas.microsoft.com/office/drawing/2014/main" id="{52342DE9-3A55-FBF6-A579-E7964361137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719072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3" name="Picture Placeholder 27">
            <a:extLst>
              <a:ext uri="{FF2B5EF4-FFF2-40B4-BE49-F238E27FC236}">
                <a16:creationId xmlns:a16="http://schemas.microsoft.com/office/drawing/2014/main" id="{C8C5BA68-C97B-E009-3F42-09EBF93C238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8000" y="1719072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4" name="Picture Placeholder 27">
            <a:extLst>
              <a:ext uri="{FF2B5EF4-FFF2-40B4-BE49-F238E27FC236}">
                <a16:creationId xmlns:a16="http://schemas.microsoft.com/office/drawing/2014/main" id="{505F3FFB-0307-9DAF-5FF7-EF9919BC7B3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1719072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5" name="Picture Placeholder 27">
            <a:extLst>
              <a:ext uri="{FF2B5EF4-FFF2-40B4-BE49-F238E27FC236}">
                <a16:creationId xmlns:a16="http://schemas.microsoft.com/office/drawing/2014/main" id="{A1E36C79-B53E-14F4-B03F-97F122E3C8D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44000" y="1719072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CB870291-8A5E-10FD-812B-AA2A5BE53A2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3438144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7" name="Picture Placeholder 27">
            <a:extLst>
              <a:ext uri="{FF2B5EF4-FFF2-40B4-BE49-F238E27FC236}">
                <a16:creationId xmlns:a16="http://schemas.microsoft.com/office/drawing/2014/main" id="{7449D706-F4CC-0D79-2908-362A522393B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048000" y="3438144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8" name="Picture Placeholder 27">
            <a:extLst>
              <a:ext uri="{FF2B5EF4-FFF2-40B4-BE49-F238E27FC236}">
                <a16:creationId xmlns:a16="http://schemas.microsoft.com/office/drawing/2014/main" id="{6D4EBB5B-A893-9C2B-8BAA-1C0489C600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3438144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9" name="Picture Placeholder 27">
            <a:extLst>
              <a:ext uri="{FF2B5EF4-FFF2-40B4-BE49-F238E27FC236}">
                <a16:creationId xmlns:a16="http://schemas.microsoft.com/office/drawing/2014/main" id="{C7270703-53F1-941E-6556-5E7BA28D127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144000" y="3438144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0" name="Picture Placeholder 27">
            <a:extLst>
              <a:ext uri="{FF2B5EF4-FFF2-40B4-BE49-F238E27FC236}">
                <a16:creationId xmlns:a16="http://schemas.microsoft.com/office/drawing/2014/main" id="{DC58B908-CA05-AF10-8032-FB30903D819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5156463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1" name="Picture Placeholder 27">
            <a:extLst>
              <a:ext uri="{FF2B5EF4-FFF2-40B4-BE49-F238E27FC236}">
                <a16:creationId xmlns:a16="http://schemas.microsoft.com/office/drawing/2014/main" id="{DF1ECA1B-72BB-E9D5-5A81-1178AC9B661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048000" y="5156463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2" name="Picture Placeholder 27">
            <a:extLst>
              <a:ext uri="{FF2B5EF4-FFF2-40B4-BE49-F238E27FC236}">
                <a16:creationId xmlns:a16="http://schemas.microsoft.com/office/drawing/2014/main" id="{0055AFC1-9DEB-760E-3637-1C27264C293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5156463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3" name="Picture Placeholder 27">
            <a:extLst>
              <a:ext uri="{FF2B5EF4-FFF2-40B4-BE49-F238E27FC236}">
                <a16:creationId xmlns:a16="http://schemas.microsoft.com/office/drawing/2014/main" id="{BBB35A57-B426-AB5B-ED23-25B681017A1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144000" y="5156463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517263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s 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7007903" y="-8679"/>
            <a:ext cx="5184098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b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0B0EED51-9EAB-FA44-AED5-F2C70CD7AB04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15E7BE62-8CC5-6841-83DA-3E025881A7CB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D9EF4D1D-1FE3-FB44-88EB-53A8CC6D1799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3CD95FEF-0584-6C4D-9362-79CD30F3390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EB313251-9920-7EE5-F3A8-E0E34AE1C5E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E040EA5-FB76-9A8F-6790-79F4FCA472C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5BA09D76-893B-C458-4AC3-DF3BBB427D3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C65F8A6F-B79D-6D9D-0634-EA4959645AE8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D8770A3C-DA85-DB66-80E6-C02054E3016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45BA90CF-00F1-2D9A-80CE-42DA135BA6D2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7552" y="1545621"/>
            <a:ext cx="5662629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86C68C5-BB02-E6D2-0BC5-9BB2328FAAF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8451523" y="1189456"/>
            <a:ext cx="2296859" cy="4899309"/>
          </a:xfrm>
          <a:prstGeom prst="rect">
            <a:avLst/>
          </a:prstGeom>
        </p:spPr>
      </p:pic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EF85A40C-2B98-CAD4-2950-C3084A64796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8548392" y="1276638"/>
            <a:ext cx="2103120" cy="4718304"/>
          </a:xfrm>
          <a:prstGeom prst="roundRect">
            <a:avLst>
              <a:gd name="adj" fmla="val 95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lang="en-US" sz="1600" b="0" i="0" kern="1200" dirty="0">
                <a:solidFill>
                  <a:schemeClr val="tx1"/>
                </a:solidFill>
                <a:latin typeface="TeleNeo Office Medium" panose="020B0504040202090203" pitchFamily="34" charset="77"/>
                <a:ea typeface="Source Sans Pro" charset="0"/>
                <a:cs typeface="TeleNeo Office Medium" panose="020B0504040202090203" pitchFamily="34" charset="77"/>
              </a:defRPr>
            </a:lvl1pPr>
          </a:lstStyle>
          <a:p>
            <a:r>
              <a:rPr lang="en-US" err="1"/>
              <a:t>Drage</a:t>
            </a:r>
            <a:r>
              <a:rPr lang="en-US"/>
              <a:t> &amp; Drop Image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08485A5-C6F3-0D2D-C1E9-E64EEF6916F5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9538640" y="1354793"/>
            <a:ext cx="122625" cy="122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8265841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e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01733A03-774B-1345-A42C-7AE0A113254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7541319D-4282-8940-8449-CCAEF1ACFE06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484417" y="4405745"/>
            <a:ext cx="1145968" cy="1282535"/>
          </a:xfrm>
          <a:prstGeom prst="roundRect">
            <a:avLst>
              <a:gd name="adj" fmla="val 11061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lang="en-US" sz="1600" b="0" i="0" kern="1200" dirty="0">
                <a:solidFill>
                  <a:schemeClr val="tx1"/>
                </a:solidFill>
                <a:latin typeface="TeleNeo Office Medium" panose="020B0504040202090203" pitchFamily="34" charset="77"/>
                <a:ea typeface="Source Sans Pro" charset="0"/>
                <a:cs typeface="TeleNeo Office Medium" panose="020B0504040202090203" pitchFamily="34" charset="77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Picture Placeholder 3">
            <a:extLst>
              <a:ext uri="{FF2B5EF4-FFF2-40B4-BE49-F238E27FC236}">
                <a16:creationId xmlns:a16="http://schemas.microsoft.com/office/drawing/2014/main" id="{1182EF5D-3CDD-F64A-B2E9-51A6269019CB}"/>
              </a:ext>
            </a:extLst>
          </p:cNvPr>
          <p:cNvSpPr>
            <a:spLocks noGrp="1" noChangeAspect="1"/>
          </p:cNvSpPr>
          <p:nvPr>
            <p:ph type="pic" sz="quarter" idx="25" hasCustomPrompt="1"/>
          </p:nvPr>
        </p:nvSpPr>
        <p:spPr>
          <a:xfrm>
            <a:off x="3255242" y="2435014"/>
            <a:ext cx="1643940" cy="3703093"/>
          </a:xfrm>
          <a:prstGeom prst="roundRect">
            <a:avLst>
              <a:gd name="adj" fmla="val 95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lang="en-US" sz="1600" b="0" i="0" kern="1200" dirty="0">
                <a:solidFill>
                  <a:schemeClr val="tx1"/>
                </a:solidFill>
                <a:latin typeface="TeleNeo Office Medium" panose="020B0504040202090203" pitchFamily="34" charset="77"/>
                <a:ea typeface="Source Sans Pro" charset="0"/>
                <a:cs typeface="TeleNeo Office Medium" panose="020B0504040202090203" pitchFamily="34" charset="77"/>
              </a:defRPr>
            </a:lvl1pPr>
          </a:lstStyle>
          <a:p>
            <a:r>
              <a:rPr lang="en-US" err="1"/>
              <a:t>Drage</a:t>
            </a:r>
            <a:r>
              <a:rPr lang="en-US"/>
              <a:t> &amp; Drop Image</a:t>
            </a:r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F9BE88D1-2CD3-974B-9712-75FB3773D8E3}"/>
              </a:ext>
            </a:extLst>
          </p:cNvPr>
          <p:cNvSpPr>
            <a:spLocks noGrp="1" noChangeAspect="1"/>
          </p:cNvSpPr>
          <p:nvPr>
            <p:ph type="pic" sz="quarter" idx="26" hasCustomPrompt="1"/>
          </p:nvPr>
        </p:nvSpPr>
        <p:spPr>
          <a:xfrm>
            <a:off x="5618691" y="2479929"/>
            <a:ext cx="6081132" cy="3634749"/>
          </a:xfrm>
          <a:prstGeom prst="roundRect">
            <a:avLst>
              <a:gd name="adj" fmla="val 3187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lang="en-US" sz="1600" b="0" i="0" kern="1200" dirty="0">
                <a:solidFill>
                  <a:schemeClr val="tx1"/>
                </a:solidFill>
                <a:latin typeface="TeleNeo Office Medium" panose="020B0504040202090203" pitchFamily="34" charset="77"/>
                <a:ea typeface="Source Sans Pro" charset="0"/>
                <a:cs typeface="TeleNeo Office Medium" panose="020B0504040202090203" pitchFamily="34" charset="77"/>
              </a:defRPr>
            </a:lvl1pPr>
          </a:lstStyle>
          <a:p>
            <a:r>
              <a:rPr lang="en-US" err="1"/>
              <a:t>Drage</a:t>
            </a:r>
            <a:r>
              <a:rPr lang="en-US"/>
              <a:t> &amp; Drop Image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B48FD8C6-E925-4C4A-A751-6CDB74CED32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8E8E549-ECEA-6542-8EDF-80A38E186DEC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2A885129-D227-8041-B168-F5537436C24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77A0F62-8BD0-DBE1-7E6A-EE9876C1CB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B0D74EFC-6D4E-64F0-4EEB-97810FB9B1BC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557FF7F7-262C-C853-5617-6C4660C4034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B294A3A0-9355-4EAB-D043-E484E374917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6" name="Title 23">
            <a:extLst>
              <a:ext uri="{FF2B5EF4-FFF2-40B4-BE49-F238E27FC236}">
                <a16:creationId xmlns:a16="http://schemas.microsoft.com/office/drawing/2014/main" id="{2B98E248-E8EC-C4FB-09BB-03ECF580204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F93EA6CE-FE75-AE2D-6762-D9BBEA217E1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4758721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816">
          <p15:clr>
            <a:srgbClr val="FBAE4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s Phon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82A027F-4CE7-E041-6B41-D75455419C7E}"/>
              </a:ext>
            </a:extLst>
          </p:cNvPr>
          <p:cNvSpPr/>
          <p:nvPr userDrawn="1"/>
        </p:nvSpPr>
        <p:spPr>
          <a:xfrm>
            <a:off x="0" y="-8679"/>
            <a:ext cx="4895902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/>
              <a:t>b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0B0EED51-9EAB-FA44-AED5-F2C70CD7AB04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E314A6FC-4C00-0548-A2AA-D5DF1F50888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299522" y="1189456"/>
            <a:ext cx="2296859" cy="4899309"/>
          </a:xfrm>
          <a:prstGeom prst="rect">
            <a:avLst/>
          </a:prstGeom>
        </p:spPr>
      </p:pic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A65DEA37-B3C7-CC41-B571-6CCAC1F296CA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1403027" y="1276638"/>
            <a:ext cx="2103120" cy="4718304"/>
          </a:xfrm>
          <a:prstGeom prst="roundRect">
            <a:avLst>
              <a:gd name="adj" fmla="val 9579"/>
            </a:avLst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lang="en-US" sz="1600" b="0" i="0" kern="1200" dirty="0">
                <a:solidFill>
                  <a:schemeClr val="tx1"/>
                </a:solidFill>
                <a:latin typeface="TeleNeo Office Medium" panose="020B0504040202090203" pitchFamily="34" charset="77"/>
                <a:ea typeface="Source Sans Pro" charset="0"/>
                <a:cs typeface="TeleNeo Office Medium" panose="020B0504040202090203" pitchFamily="34" charset="77"/>
              </a:defRPr>
            </a:lvl1pPr>
          </a:lstStyle>
          <a:p>
            <a:r>
              <a:rPr lang="en-US" err="1"/>
              <a:t>Drage</a:t>
            </a:r>
            <a:r>
              <a:rPr lang="en-US"/>
              <a:t> &amp; Drop Image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67E25317-59D7-A54E-999A-C035EB1C81D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2386639" y="1354793"/>
            <a:ext cx="122625" cy="122625"/>
          </a:xfrm>
          <a:prstGeom prst="rect">
            <a:avLst/>
          </a:prstGeom>
        </p:spPr>
      </p:pic>
      <p:grpSp>
        <p:nvGrpSpPr>
          <p:cNvPr id="18" name="Group 17">
            <a:extLst>
              <a:ext uri="{FF2B5EF4-FFF2-40B4-BE49-F238E27FC236}">
                <a16:creationId xmlns:a16="http://schemas.microsoft.com/office/drawing/2014/main" id="{46496D63-A813-4A43-BC95-0D9B89236E0B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36B2FD2A-EC9A-F54B-AC49-87219C06B12A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C1C49C0F-4C33-E641-BDE7-74CEE2F6FFB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9A39D3CF-8A8C-FB7D-B656-C43958BAFF2C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42A7C01F-9099-C9E5-C3B2-2847CB405D2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1E1A0108-0EE7-0D3C-5C83-1FF32C3046BD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85E76155-CB81-DBCC-1F7E-653578C1E39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6" name="Title 23">
            <a:extLst>
              <a:ext uri="{FF2B5EF4-FFF2-40B4-BE49-F238E27FC236}">
                <a16:creationId xmlns:a16="http://schemas.microsoft.com/office/drawing/2014/main" id="{26488BB2-2730-2463-99FC-53B1A9E5DD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662900" y="987552"/>
            <a:ext cx="5229580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7" name="Text Placeholder 5">
            <a:extLst>
              <a:ext uri="{FF2B5EF4-FFF2-40B4-BE49-F238E27FC236}">
                <a16:creationId xmlns:a16="http://schemas.microsoft.com/office/drawing/2014/main" id="{B2960095-8315-4371-BED1-481EEBE28B5A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662900" y="1545621"/>
            <a:ext cx="522957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622549601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vices Macboo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05A94C30-F3E7-CF4D-B21E-C43ACAFD1426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3BA05BB-8FBB-BF4B-89E5-148E5DA5BA22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0B0B7379-EC33-C94E-A660-DCE53062DAA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5E68C650-0B1A-35C9-81EC-77CA62FCF47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181C24A3-8986-C098-C002-299CDC14D72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7290B18D-F0B7-E652-4B61-8F3260616D0C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A5807E68-6076-97ED-A058-FCD669325E2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9" name="Title 23">
            <a:extLst>
              <a:ext uri="{FF2B5EF4-FFF2-40B4-BE49-F238E27FC236}">
                <a16:creationId xmlns:a16="http://schemas.microsoft.com/office/drawing/2014/main" id="{FE0AFF12-47D4-782A-2E34-E97F1D7E9DA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2696943" cy="911853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</a:t>
            </a:r>
            <a:br>
              <a:rPr lang="en-US"/>
            </a:br>
            <a:r>
              <a:rPr lang="en-US"/>
              <a:t>Add Title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B4573C7B-C52E-7DA3-9AD6-CAA649AE1C82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3219133" y="921853"/>
            <a:ext cx="8842879" cy="5128941"/>
          </a:xfrm>
          <a:prstGeom prst="rect">
            <a:avLst/>
          </a:prstGeom>
        </p:spPr>
      </p:pic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9C75B7AB-B5F2-B94D-A33F-1BAE01E74F5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206838" y="1237051"/>
            <a:ext cx="6867468" cy="432511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</p:spPr>
        <p:txBody>
          <a:bodyPr anchor="ctr" anchorCtr="0"/>
          <a:lstStyle>
            <a:lvl1pPr marL="0" indent="0" algn="ctr">
              <a:buNone/>
              <a:defRPr sz="1600"/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53B9E3B7-8E4A-94A1-399D-AD928EAE23B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87552" y="2009776"/>
            <a:ext cx="2696942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82677941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541E3C25-F81C-E489-917E-C4A57B23558A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876800" y="0"/>
            <a:ext cx="73152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6D656598-979A-E389-ED13-6408F16F76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6527CED2-3356-39BF-149B-68C58D5DEB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70786"/>
            <a:ext cx="3453968" cy="1355051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Goes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2415751"/>
            <a:ext cx="3453967" cy="18466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880921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 Cov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>
            <a:extLst>
              <a:ext uri="{FF2B5EF4-FFF2-40B4-BE49-F238E27FC236}">
                <a16:creationId xmlns:a16="http://schemas.microsoft.com/office/drawing/2014/main" id="{E134E09A-0888-9747-53EB-7F5FFF89EBEC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5"/>
            </a:fgClr>
            <a:bgClr>
              <a:schemeClr val="bg1">
                <a:lumMod val="50000"/>
              </a:schemeClr>
            </a:bgClr>
          </a:pattFill>
        </p:spPr>
        <p:txBody>
          <a:bodyPr anchor="ctr">
            <a:normAutofit/>
          </a:bodyPr>
          <a:lstStyle>
            <a:lvl1pPr algn="ctr">
              <a:defRPr sz="1600"/>
            </a:lvl1pPr>
          </a:lstStyle>
          <a:p>
            <a:r>
              <a:rPr lang="en-US"/>
              <a:t>Place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EAC0B04-AB88-7340-B48E-3E355AE8AF83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5389FDE5-8D50-E74E-B81B-B56FC583F4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1399032"/>
            <a:ext cx="5298798" cy="315567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lnSpc>
                <a:spcPct val="80000"/>
              </a:lnSpc>
              <a:defRPr lang="en-US" sz="8400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buFont typeface="Arial"/>
              <a:tabLst>
                <a:tab pos="4740275" algn="l"/>
              </a:tabLst>
            </a:pPr>
            <a:r>
              <a:rPr lang="en-US"/>
              <a:t>Click to Add Title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AF01A9B-B12B-18EA-7A82-CED5E09A435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FA4F352-E09C-5461-3645-807C1B72B7D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810AE43C-AF28-EAD6-1DDB-1F2F19D9F15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7BE7140-CE98-A64C-2A22-5EEC314DDAEC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1CDF526-5184-6412-DCF3-BBDC1572F459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8ED1EE3-A6A5-19AA-3EE9-8D37EE882E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A32F353-E3BC-FA51-AECC-970378CA6A5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553" y="4991438"/>
            <a:ext cx="5298798" cy="101961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sz="2000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4E8568-EC49-267A-6152-B0D212ED3B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603197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70786"/>
            <a:ext cx="3453968" cy="1355051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Goes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2415751"/>
            <a:ext cx="3453967" cy="18466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BB699784-5680-7A65-0E48-C2183429E2E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311169AC-158F-068A-244A-D839D12E829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8894BE-E6CF-9EB3-5015-D34345D60B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2048409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156D753-5033-C9D0-7E5A-0505F1DA6BE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23504" y="0"/>
            <a:ext cx="5268495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lang="en-US" sz="1600" b="1" kern="1200">
                <a:solidFill>
                  <a:schemeClr val="tx2"/>
                </a:solidFill>
                <a:latin typeface="TeleNeo Office ExtraBold" panose="020B0504040202090203" pitchFamily="34" charset="77"/>
                <a:ea typeface="Roboto" charset="0"/>
                <a:cs typeface="+mn-cs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27979C-8846-D076-B71D-07AFF76D7D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419F0C94-A6BA-4996-BECF-ED00FF9CC46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7702C200-5DDD-5D13-AF66-2C5F01F70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49" y="987552"/>
            <a:ext cx="5577840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21A85F74-C0B8-2D50-BF1C-6504B21568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87550" y="1545621"/>
            <a:ext cx="5577840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2342397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A87F81E8-4880-EEA6-6B6E-4A27156ACDDB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219365" y="2411965"/>
            <a:ext cx="1984117" cy="131375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085C4E3A-1806-954E-0406-8F0F7ECA7387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19365" y="1012083"/>
            <a:ext cx="1984117" cy="131375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4D83AE9-0826-3DFE-2A56-BBB7025FB32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077007" y="2411965"/>
            <a:ext cx="1979722" cy="131375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541E3C25-F81C-E489-917E-C4A57B23558A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77007" y="1012083"/>
            <a:ext cx="1979722" cy="131375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608D1B-56DE-8971-561C-D4B36DECC8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6D656598-979A-E389-ED13-6408F16F76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6527CED2-3356-39BF-149B-68C58D5DEB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70786"/>
            <a:ext cx="3453968" cy="1355051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Goes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2415751"/>
            <a:ext cx="3453967" cy="18466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75D6710D-C5AC-2B3E-A7CF-862E9FD6B49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148169" y="2411965"/>
            <a:ext cx="1984117" cy="131375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E2DF3AC3-5A8E-9F33-DFF9-CDCC3FBDFA6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7148169" y="1012083"/>
            <a:ext cx="1984117" cy="131375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615827695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541E3C25-F81C-E489-917E-C4A57B23558A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77007" y="1012082"/>
            <a:ext cx="6123538" cy="374430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608D1B-56DE-8971-561C-D4B36DECC8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6D656598-979A-E389-ED13-6408F16F76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6527CED2-3356-39BF-149B-68C58D5DEB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70786"/>
            <a:ext cx="3453968" cy="1355051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Goes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2415751"/>
            <a:ext cx="3453967" cy="18466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113418559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8608D1B-56DE-8971-561C-D4B36DECC8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6D656598-979A-E389-ED13-6408F16F76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6527CED2-3356-39BF-149B-68C58D5DEB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70786"/>
            <a:ext cx="3453968" cy="1355051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Goes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2415751"/>
            <a:ext cx="3453967" cy="18466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569C9A69-EFD2-614F-AF46-2599D588D131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219365" y="2763930"/>
            <a:ext cx="1984117" cy="1659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B90FE5F0-1BE2-8687-756F-E10764D47BE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19365" y="1012083"/>
            <a:ext cx="1984117" cy="1659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C1E43286-D510-D014-174D-37FB35EB802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148169" y="2763930"/>
            <a:ext cx="1984117" cy="1659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1395F06F-A021-DE9C-623E-C8CAE0DA0DF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7148169" y="1012083"/>
            <a:ext cx="1984117" cy="1659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0B07B570-4B37-4421-AF22-3A4ABE3D4C2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219365" y="4515776"/>
            <a:ext cx="1984117" cy="1659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1DF80A2C-617B-EDF5-475A-0133F374E132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7148169" y="4515776"/>
            <a:ext cx="1984117" cy="1659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3303627314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799AA8A6-E8DE-CF48-9286-A9EB40B6C5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40911" y="4303383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F501AC-040A-B148-A91D-0C8D8CE4C706}"/>
              </a:ext>
            </a:extLst>
          </p:cNvPr>
          <p:cNvCxnSpPr>
            <a:cxnSpLocks/>
          </p:cNvCxnSpPr>
          <p:nvPr userDrawn="1"/>
        </p:nvCxnSpPr>
        <p:spPr>
          <a:xfrm>
            <a:off x="3052499" y="4506686"/>
            <a:ext cx="0" cy="1262743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FB051D9-6CA4-4746-B82B-D3EC979ADACE}"/>
              </a:ext>
            </a:extLst>
          </p:cNvPr>
          <p:cNvCxnSpPr/>
          <p:nvPr userDrawn="1"/>
        </p:nvCxnSpPr>
        <p:spPr>
          <a:xfrm>
            <a:off x="5088127" y="2710543"/>
            <a:ext cx="0" cy="3058886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1045A0E-1080-CD46-B795-476E3C7274ED}"/>
              </a:ext>
            </a:extLst>
          </p:cNvPr>
          <p:cNvCxnSpPr/>
          <p:nvPr userDrawn="1"/>
        </p:nvCxnSpPr>
        <p:spPr>
          <a:xfrm>
            <a:off x="7134641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3D05710-19D2-564C-B590-99BBA7DB8124}"/>
              </a:ext>
            </a:extLst>
          </p:cNvPr>
          <p:cNvCxnSpPr/>
          <p:nvPr userDrawn="1"/>
        </p:nvCxnSpPr>
        <p:spPr>
          <a:xfrm>
            <a:off x="9170269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B7029C4E-8003-9449-804B-260856559850}"/>
              </a:ext>
            </a:extLst>
          </p:cNvPr>
          <p:cNvSpPr/>
          <p:nvPr userDrawn="1"/>
        </p:nvSpPr>
        <p:spPr>
          <a:xfrm>
            <a:off x="3033131" y="5769429"/>
            <a:ext cx="9169755" cy="304800"/>
          </a:xfrm>
          <a:prstGeom prst="rect">
            <a:avLst/>
          </a:prstGeom>
          <a:gradFill>
            <a:gsLst>
              <a:gs pos="20000">
                <a:srgbClr val="E20074"/>
              </a:gs>
              <a:gs pos="53000">
                <a:srgbClr val="A30454"/>
              </a:gs>
              <a:gs pos="100000">
                <a:srgbClr val="640834"/>
              </a:gs>
            </a:gsLst>
            <a:lin ang="45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39" name="Subtext">
            <a:extLst>
              <a:ext uri="{FF2B5EF4-FFF2-40B4-BE49-F238E27FC236}">
                <a16:creationId xmlns:a16="http://schemas.microsoft.com/office/drawing/2014/main" id="{407E123A-1C60-A34D-BD2A-930CCA5257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27364" y="3677422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08/01/2021</a:t>
            </a:r>
          </a:p>
        </p:txBody>
      </p:sp>
      <p:sp>
        <p:nvSpPr>
          <p:cNvPr id="41" name="Subtext">
            <a:extLst>
              <a:ext uri="{FF2B5EF4-FFF2-40B4-BE49-F238E27FC236}">
                <a16:creationId xmlns:a16="http://schemas.microsoft.com/office/drawing/2014/main" id="{D215AD94-0275-A347-A8C0-0CE437EF8B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27364" y="3965294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CD60481C-F37E-B04E-B96A-AE9609FA6F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284022" y="2503049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44" name="Subtext">
            <a:extLst>
              <a:ext uri="{FF2B5EF4-FFF2-40B4-BE49-F238E27FC236}">
                <a16:creationId xmlns:a16="http://schemas.microsoft.com/office/drawing/2014/main" id="{CB29A101-C34E-7948-A0F8-3AC6F25735D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5070475" y="1877088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08/01/2021</a:t>
            </a:r>
          </a:p>
        </p:txBody>
      </p:sp>
      <p:sp>
        <p:nvSpPr>
          <p:cNvPr id="45" name="Subtext">
            <a:extLst>
              <a:ext uri="{FF2B5EF4-FFF2-40B4-BE49-F238E27FC236}">
                <a16:creationId xmlns:a16="http://schemas.microsoft.com/office/drawing/2014/main" id="{D264E85E-EAFC-5A4F-BCF2-13D9F12823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5070475" y="2164960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F8330373-3A39-B44A-9005-86736741D3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328722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47" name="Subtext">
            <a:extLst>
              <a:ext uri="{FF2B5EF4-FFF2-40B4-BE49-F238E27FC236}">
                <a16:creationId xmlns:a16="http://schemas.microsoft.com/office/drawing/2014/main" id="{407427E9-794B-664C-BEEA-4079DBD590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115175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08/01/2021</a:t>
            </a:r>
          </a:p>
        </p:txBody>
      </p:sp>
      <p:sp>
        <p:nvSpPr>
          <p:cNvPr id="48" name="Subtext">
            <a:extLst>
              <a:ext uri="{FF2B5EF4-FFF2-40B4-BE49-F238E27FC236}">
                <a16:creationId xmlns:a16="http://schemas.microsoft.com/office/drawing/2014/main" id="{0628EA82-10F9-9845-8D8B-D6F73D25D6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7115175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</p:txBody>
      </p:sp>
      <p:sp>
        <p:nvSpPr>
          <p:cNvPr id="52" name="Text Placeholder 14">
            <a:extLst>
              <a:ext uri="{FF2B5EF4-FFF2-40B4-BE49-F238E27FC236}">
                <a16:creationId xmlns:a16="http://schemas.microsoft.com/office/drawing/2014/main" id="{AC309D33-5C8D-2D44-84B3-4A43B49B0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9372600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53" name="Subtext">
            <a:extLst>
              <a:ext uri="{FF2B5EF4-FFF2-40B4-BE49-F238E27FC236}">
                <a16:creationId xmlns:a16="http://schemas.microsoft.com/office/drawing/2014/main" id="{4D8121D9-00AC-4044-8BCD-ABC2842ADEE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159053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08/01/2021</a:t>
            </a:r>
          </a:p>
        </p:txBody>
      </p:sp>
      <p:sp>
        <p:nvSpPr>
          <p:cNvPr id="54" name="Subtext">
            <a:extLst>
              <a:ext uri="{FF2B5EF4-FFF2-40B4-BE49-F238E27FC236}">
                <a16:creationId xmlns:a16="http://schemas.microsoft.com/office/drawing/2014/main" id="{8571CCE9-E8F6-0841-ACF7-1051A736D7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159053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CC3D62DC-5B08-D741-B8B3-6A5CD79DC1ED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024EE986-97C2-FF47-A8CF-3337DBF4DC83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48CD374A-5DB7-FA48-A0EF-A41314A9D8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793EF91B-0C2E-B4EC-BDD7-1BE9217C844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ABD2C18E-C3B2-9E06-FE99-1C2F902294F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1B4656BA-2E8B-259C-CFE0-C855CB730FE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08A6E7C2-B138-8BAD-DAB6-D211D37B433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2" name="Title 23">
            <a:extLst>
              <a:ext uri="{FF2B5EF4-FFF2-40B4-BE49-F238E27FC236}">
                <a16:creationId xmlns:a16="http://schemas.microsoft.com/office/drawing/2014/main" id="{D0357286-5277-439F-801F-698CFFB74F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D54C3917-A2C9-F7E9-3495-B7D42B9EAB0A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43959735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799AA8A6-E8DE-CF48-9286-A9EB40B6C56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193035" y="4303383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AF501AC-040A-B148-A91D-0C8D8CE4C706}"/>
              </a:ext>
            </a:extLst>
          </p:cNvPr>
          <p:cNvCxnSpPr>
            <a:cxnSpLocks/>
          </p:cNvCxnSpPr>
          <p:nvPr userDrawn="1"/>
        </p:nvCxnSpPr>
        <p:spPr>
          <a:xfrm>
            <a:off x="1004623" y="4506686"/>
            <a:ext cx="0" cy="1262743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FB051D9-6CA4-4746-B82B-D3EC979ADACE}"/>
              </a:ext>
            </a:extLst>
          </p:cNvPr>
          <p:cNvCxnSpPr/>
          <p:nvPr userDrawn="1"/>
        </p:nvCxnSpPr>
        <p:spPr>
          <a:xfrm>
            <a:off x="3040251" y="2710543"/>
            <a:ext cx="0" cy="3058886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1045A0E-1080-CD46-B795-476E3C7274ED}"/>
              </a:ext>
            </a:extLst>
          </p:cNvPr>
          <p:cNvCxnSpPr/>
          <p:nvPr userDrawn="1"/>
        </p:nvCxnSpPr>
        <p:spPr>
          <a:xfrm>
            <a:off x="5086765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3D05710-19D2-564C-B590-99BBA7DB8124}"/>
              </a:ext>
            </a:extLst>
          </p:cNvPr>
          <p:cNvCxnSpPr/>
          <p:nvPr userDrawn="1"/>
        </p:nvCxnSpPr>
        <p:spPr>
          <a:xfrm>
            <a:off x="7122393" y="3864428"/>
            <a:ext cx="0" cy="1905001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B7029C4E-8003-9449-804B-260856559850}"/>
              </a:ext>
            </a:extLst>
          </p:cNvPr>
          <p:cNvSpPr/>
          <p:nvPr userDrawn="1"/>
        </p:nvSpPr>
        <p:spPr>
          <a:xfrm>
            <a:off x="5767" y="5769429"/>
            <a:ext cx="9169755" cy="304800"/>
          </a:xfrm>
          <a:prstGeom prst="rect">
            <a:avLst/>
          </a:prstGeom>
          <a:gradFill>
            <a:gsLst>
              <a:gs pos="20000">
                <a:srgbClr val="E20074"/>
              </a:gs>
              <a:gs pos="53000">
                <a:srgbClr val="A30454"/>
              </a:gs>
              <a:gs pos="100000">
                <a:srgbClr val="640834"/>
              </a:gs>
            </a:gsLst>
            <a:lin ang="4500000" scaled="0"/>
          </a:gra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39" name="Subtext">
            <a:extLst>
              <a:ext uri="{FF2B5EF4-FFF2-40B4-BE49-F238E27FC236}">
                <a16:creationId xmlns:a16="http://schemas.microsoft.com/office/drawing/2014/main" id="{407E123A-1C60-A34D-BD2A-930CCA52575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979488" y="3677422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08/01/2021</a:t>
            </a:r>
          </a:p>
        </p:txBody>
      </p:sp>
      <p:sp>
        <p:nvSpPr>
          <p:cNvPr id="41" name="Subtext">
            <a:extLst>
              <a:ext uri="{FF2B5EF4-FFF2-40B4-BE49-F238E27FC236}">
                <a16:creationId xmlns:a16="http://schemas.microsoft.com/office/drawing/2014/main" id="{D215AD94-0275-A347-A8C0-0CE437EF8B20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979488" y="3965294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</p:txBody>
      </p:sp>
      <p:sp>
        <p:nvSpPr>
          <p:cNvPr id="42" name="Text Placeholder 14">
            <a:extLst>
              <a:ext uri="{FF2B5EF4-FFF2-40B4-BE49-F238E27FC236}">
                <a16:creationId xmlns:a16="http://schemas.microsoft.com/office/drawing/2014/main" id="{CD60481C-F37E-B04E-B96A-AE9609FA6F2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36146" y="2503049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44" name="Subtext">
            <a:extLst>
              <a:ext uri="{FF2B5EF4-FFF2-40B4-BE49-F238E27FC236}">
                <a16:creationId xmlns:a16="http://schemas.microsoft.com/office/drawing/2014/main" id="{CB29A101-C34E-7948-A0F8-3AC6F25735D6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2599" y="1877088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08/01/2021</a:t>
            </a:r>
          </a:p>
        </p:txBody>
      </p:sp>
      <p:sp>
        <p:nvSpPr>
          <p:cNvPr id="45" name="Subtext">
            <a:extLst>
              <a:ext uri="{FF2B5EF4-FFF2-40B4-BE49-F238E27FC236}">
                <a16:creationId xmlns:a16="http://schemas.microsoft.com/office/drawing/2014/main" id="{D264E85E-EAFC-5A4F-BCF2-13D9F12823AC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22599" y="2164960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F8330373-3A39-B44A-9005-86736741D398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280846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47" name="Subtext">
            <a:extLst>
              <a:ext uri="{FF2B5EF4-FFF2-40B4-BE49-F238E27FC236}">
                <a16:creationId xmlns:a16="http://schemas.microsoft.com/office/drawing/2014/main" id="{407427E9-794B-664C-BEEA-4079DBD5904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67299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08/01/2021</a:t>
            </a:r>
          </a:p>
        </p:txBody>
      </p:sp>
      <p:sp>
        <p:nvSpPr>
          <p:cNvPr id="48" name="Subtext">
            <a:extLst>
              <a:ext uri="{FF2B5EF4-FFF2-40B4-BE49-F238E27FC236}">
                <a16:creationId xmlns:a16="http://schemas.microsoft.com/office/drawing/2014/main" id="{0628EA82-10F9-9845-8D8B-D6F73D25D65B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67299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</p:txBody>
      </p:sp>
      <p:sp>
        <p:nvSpPr>
          <p:cNvPr id="52" name="Text Placeholder 14">
            <a:extLst>
              <a:ext uri="{FF2B5EF4-FFF2-40B4-BE49-F238E27FC236}">
                <a16:creationId xmlns:a16="http://schemas.microsoft.com/office/drawing/2014/main" id="{AC309D33-5C8D-2D44-84B3-4A43B49B0E7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324724" y="3645617"/>
            <a:ext cx="1831152" cy="78008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53" name="Subtext">
            <a:extLst>
              <a:ext uri="{FF2B5EF4-FFF2-40B4-BE49-F238E27FC236}">
                <a16:creationId xmlns:a16="http://schemas.microsoft.com/office/drawing/2014/main" id="{4D8121D9-00AC-4044-8BCD-ABC2842ADEE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7111177" y="3019656"/>
            <a:ext cx="204470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08/01/2021</a:t>
            </a:r>
          </a:p>
        </p:txBody>
      </p:sp>
      <p:sp>
        <p:nvSpPr>
          <p:cNvPr id="54" name="Subtext">
            <a:extLst>
              <a:ext uri="{FF2B5EF4-FFF2-40B4-BE49-F238E27FC236}">
                <a16:creationId xmlns:a16="http://schemas.microsoft.com/office/drawing/2014/main" id="{8571CCE9-E8F6-0841-ACF7-1051A736D78D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11177" y="3307528"/>
            <a:ext cx="2044700" cy="300595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F2F2B925-688D-3543-B370-C7F857F294E9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BA9ABFB2-6DD3-9C47-8841-C18623FC9A9F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5" name="Picture 24">
              <a:extLst>
                <a:ext uri="{FF2B5EF4-FFF2-40B4-BE49-F238E27FC236}">
                  <a16:creationId xmlns:a16="http://schemas.microsoft.com/office/drawing/2014/main" id="{65E4A8B6-5F57-C045-88EA-480AC91CBBB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16F5175A-CEE4-4DA6-763F-61F41F476BE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C4B16B91-1C10-EEB9-9F71-885AFB4EB2A3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9665130-0FE8-BB97-1768-1B4F5006293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14F0DC0-1A6E-2927-5575-D682560ADCC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860951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meline Calend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05CA5943-0598-C84F-A75A-8EA3B31AECA0}"/>
              </a:ext>
            </a:extLst>
          </p:cNvPr>
          <p:cNvSpPr/>
          <p:nvPr userDrawn="1"/>
        </p:nvSpPr>
        <p:spPr>
          <a:xfrm>
            <a:off x="0" y="0"/>
            <a:ext cx="12188952" cy="33101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CB75A44-A69E-3F40-A22D-BB9D257CC1CE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2" name="Title 23">
            <a:extLst>
              <a:ext uri="{FF2B5EF4-FFF2-40B4-BE49-F238E27FC236}">
                <a16:creationId xmlns:a16="http://schemas.microsoft.com/office/drawing/2014/main" id="{FD11B0DF-3B4D-C64E-8F14-19F5AD46D19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93164" y="1646527"/>
            <a:ext cx="8178800" cy="1497205"/>
          </a:xfrm>
          <a:prstGeom prst="rect">
            <a:avLst/>
          </a:prstGeom>
        </p:spPr>
        <p:txBody>
          <a:bodyPr wrap="square" lIns="0" tIns="0" rIns="0" bIns="0" anchor="ctr" anchorCtr="0">
            <a:spAutoFit/>
          </a:bodyPr>
          <a:lstStyle>
            <a:lvl1pPr>
              <a:lnSpc>
                <a:spcPct val="80000"/>
              </a:lnSpc>
              <a:defRPr sz="11500">
                <a:solidFill>
                  <a:schemeClr val="bg1"/>
                </a:solidFill>
              </a:defRPr>
            </a:lvl1pPr>
          </a:lstStyle>
          <a:p>
            <a:r>
              <a:rPr lang="en-US"/>
              <a:t>Month</a:t>
            </a:r>
          </a:p>
        </p:txBody>
      </p:sp>
      <p:sp>
        <p:nvSpPr>
          <p:cNvPr id="46" name="Text Placeholder 14">
            <a:extLst>
              <a:ext uri="{FF2B5EF4-FFF2-40B4-BE49-F238E27FC236}">
                <a16:creationId xmlns:a16="http://schemas.microsoft.com/office/drawing/2014/main" id="{D97F6092-59B3-8A4E-83A2-FB3C5266E0CF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27363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</a:t>
            </a:r>
          </a:p>
        </p:txBody>
      </p:sp>
      <p:sp>
        <p:nvSpPr>
          <p:cNvPr id="47" name="Subtext">
            <a:extLst>
              <a:ext uri="{FF2B5EF4-FFF2-40B4-BE49-F238E27FC236}">
                <a16:creationId xmlns:a16="http://schemas.microsoft.com/office/drawing/2014/main" id="{AA09146D-6B7E-8046-B84B-FCF07F240477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27363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08</a:t>
            </a:r>
          </a:p>
        </p:txBody>
      </p:sp>
      <p:sp>
        <p:nvSpPr>
          <p:cNvPr id="48" name="Subtext">
            <a:extLst>
              <a:ext uri="{FF2B5EF4-FFF2-40B4-BE49-F238E27FC236}">
                <a16:creationId xmlns:a16="http://schemas.microsoft.com/office/drawing/2014/main" id="{0582FEB9-B57E-EB41-9AE1-399849145820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27363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Name</a:t>
            </a:r>
          </a:p>
        </p:txBody>
      </p:sp>
      <p:sp>
        <p:nvSpPr>
          <p:cNvPr id="56" name="Text Placeholder 14">
            <a:extLst>
              <a:ext uri="{FF2B5EF4-FFF2-40B4-BE49-F238E27FC236}">
                <a16:creationId xmlns:a16="http://schemas.microsoft.com/office/drawing/2014/main" id="{15F5D1E8-1D5B-4F4E-80AA-D288F9719E04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5076826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</a:t>
            </a:r>
          </a:p>
        </p:txBody>
      </p:sp>
      <p:sp>
        <p:nvSpPr>
          <p:cNvPr id="57" name="Subtext">
            <a:extLst>
              <a:ext uri="{FF2B5EF4-FFF2-40B4-BE49-F238E27FC236}">
                <a16:creationId xmlns:a16="http://schemas.microsoft.com/office/drawing/2014/main" id="{FFD63B47-3801-994F-BC4F-ED89CCC87159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76826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09</a:t>
            </a:r>
          </a:p>
        </p:txBody>
      </p:sp>
      <p:sp>
        <p:nvSpPr>
          <p:cNvPr id="58" name="Subtext">
            <a:extLst>
              <a:ext uri="{FF2B5EF4-FFF2-40B4-BE49-F238E27FC236}">
                <a16:creationId xmlns:a16="http://schemas.microsoft.com/office/drawing/2014/main" id="{8433D9A5-9396-2E4F-BE45-4F012179DBD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6826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Name</a:t>
            </a:r>
          </a:p>
        </p:txBody>
      </p:sp>
      <p:sp>
        <p:nvSpPr>
          <p:cNvPr id="59" name="Text Placeholder 14">
            <a:extLst>
              <a:ext uri="{FF2B5EF4-FFF2-40B4-BE49-F238E27FC236}">
                <a16:creationId xmlns:a16="http://schemas.microsoft.com/office/drawing/2014/main" id="{C639EC9A-0554-1A48-9CBA-C963A01E3CB4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76826" y="6172200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</a:t>
            </a:r>
          </a:p>
        </p:txBody>
      </p:sp>
      <p:sp>
        <p:nvSpPr>
          <p:cNvPr id="60" name="Subtext">
            <a:extLst>
              <a:ext uri="{FF2B5EF4-FFF2-40B4-BE49-F238E27FC236}">
                <a16:creationId xmlns:a16="http://schemas.microsoft.com/office/drawing/2014/main" id="{27EA6687-C770-CF47-8E3A-77770179E6B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76826" y="5233048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09</a:t>
            </a:r>
          </a:p>
        </p:txBody>
      </p:sp>
      <p:sp>
        <p:nvSpPr>
          <p:cNvPr id="61" name="Subtext">
            <a:extLst>
              <a:ext uri="{FF2B5EF4-FFF2-40B4-BE49-F238E27FC236}">
                <a16:creationId xmlns:a16="http://schemas.microsoft.com/office/drawing/2014/main" id="{E29E3F13-DCFD-CC42-8037-9FD7E30EDD9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76826" y="5520920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Name</a:t>
            </a:r>
          </a:p>
        </p:txBody>
      </p:sp>
      <p:sp>
        <p:nvSpPr>
          <p:cNvPr id="62" name="Text Placeholder 14">
            <a:extLst>
              <a:ext uri="{FF2B5EF4-FFF2-40B4-BE49-F238E27FC236}">
                <a16:creationId xmlns:a16="http://schemas.microsoft.com/office/drawing/2014/main" id="{BAFE6D9B-E378-D44D-A642-1F7AC0A8C4FA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121526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</a:t>
            </a:r>
          </a:p>
        </p:txBody>
      </p:sp>
      <p:sp>
        <p:nvSpPr>
          <p:cNvPr id="63" name="Subtext">
            <a:extLst>
              <a:ext uri="{FF2B5EF4-FFF2-40B4-BE49-F238E27FC236}">
                <a16:creationId xmlns:a16="http://schemas.microsoft.com/office/drawing/2014/main" id="{B662F05D-9DBA-0F43-8FA0-86927F2ADC56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121526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12</a:t>
            </a:r>
          </a:p>
        </p:txBody>
      </p:sp>
      <p:sp>
        <p:nvSpPr>
          <p:cNvPr id="64" name="Subtext">
            <a:extLst>
              <a:ext uri="{FF2B5EF4-FFF2-40B4-BE49-F238E27FC236}">
                <a16:creationId xmlns:a16="http://schemas.microsoft.com/office/drawing/2014/main" id="{5680A9D6-CC54-6D41-80CD-590099CDD036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121526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Name</a:t>
            </a:r>
          </a:p>
        </p:txBody>
      </p:sp>
      <p:sp>
        <p:nvSpPr>
          <p:cNvPr id="65" name="Text Placeholder 14">
            <a:extLst>
              <a:ext uri="{FF2B5EF4-FFF2-40B4-BE49-F238E27FC236}">
                <a16:creationId xmlns:a16="http://schemas.microsoft.com/office/drawing/2014/main" id="{021D6481-7F5D-E244-A7A8-5ACA518BABD1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166226" y="4560199"/>
            <a:ext cx="1865149" cy="310854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200" b="0" i="0"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</a:t>
            </a:r>
          </a:p>
        </p:txBody>
      </p:sp>
      <p:sp>
        <p:nvSpPr>
          <p:cNvPr id="66" name="Subtext">
            <a:extLst>
              <a:ext uri="{FF2B5EF4-FFF2-40B4-BE49-F238E27FC236}">
                <a16:creationId xmlns:a16="http://schemas.microsoft.com/office/drawing/2014/main" id="{C596E39A-E934-7A4C-9D49-DCEEC1D6DC4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166226" y="3621047"/>
            <a:ext cx="413421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22</a:t>
            </a:r>
          </a:p>
        </p:txBody>
      </p:sp>
      <p:sp>
        <p:nvSpPr>
          <p:cNvPr id="67" name="Subtext">
            <a:extLst>
              <a:ext uri="{FF2B5EF4-FFF2-40B4-BE49-F238E27FC236}">
                <a16:creationId xmlns:a16="http://schemas.microsoft.com/office/drawing/2014/main" id="{C13B34D0-9D0D-384A-8221-131101B4A9AB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166226" y="3908919"/>
            <a:ext cx="1869912" cy="625812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600" b="1" kern="1200" spc="0" dirty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Event</a:t>
            </a:r>
          </a:p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Name</a:t>
            </a:r>
          </a:p>
        </p:txBody>
      </p:sp>
      <p:sp>
        <p:nvSpPr>
          <p:cNvPr id="69" name="TextBox 68">
            <a:extLst>
              <a:ext uri="{FF2B5EF4-FFF2-40B4-BE49-F238E27FC236}">
                <a16:creationId xmlns:a16="http://schemas.microsoft.com/office/drawing/2014/main" id="{D6903746-0AD7-5A44-A23A-981180EA4C07}"/>
              </a:ext>
            </a:extLst>
          </p:cNvPr>
          <p:cNvSpPr txBox="1"/>
          <p:nvPr userDrawn="1"/>
        </p:nvSpPr>
        <p:spPr>
          <a:xfrm>
            <a:off x="981856" y="1172906"/>
            <a:ext cx="988347" cy="300595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1600" b="1" spc="30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EVENTS</a:t>
            </a: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684E15B2-B182-FCBA-586C-9E65CEA6C30E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4CFF74B0-3B07-B4F7-3388-436E308BBD9E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9" name="Text Placeholder 23">
            <a:extLst>
              <a:ext uri="{FF2B5EF4-FFF2-40B4-BE49-F238E27FC236}">
                <a16:creationId xmlns:a16="http://schemas.microsoft.com/office/drawing/2014/main" id="{EFADB1C5-288C-CEED-02E3-D06A007FC0AE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A6E712E-F2E6-6A36-5B50-173B881A1E3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B0FE378B-92DD-95E8-4256-6FE072AE52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364D15DD-48F7-21EF-F235-34ED3B5F4574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FA8DE4C-32C6-5281-0B83-AA6247706D4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68290126"/>
      </p:ext>
    </p:extLst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an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346164049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Title 23">
            <a:extLst>
              <a:ext uri="{FF2B5EF4-FFF2-40B4-BE49-F238E27FC236}">
                <a16:creationId xmlns:a16="http://schemas.microsoft.com/office/drawing/2014/main" id="{46C34AED-66D0-B9CE-F8A1-9557969D1C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January 2024</a:t>
            </a:r>
          </a:p>
        </p:txBody>
      </p:sp>
    </p:spTree>
    <p:extLst>
      <p:ext uri="{BB962C8B-B14F-4D97-AF65-F5344CB8AC3E}">
        <p14:creationId xmlns:p14="http://schemas.microsoft.com/office/powerpoint/2010/main" val="72155269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b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340252717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Title 23">
            <a:extLst>
              <a:ext uri="{FF2B5EF4-FFF2-40B4-BE49-F238E27FC236}">
                <a16:creationId xmlns:a16="http://schemas.microsoft.com/office/drawing/2014/main" id="{D29551E3-EF57-6008-9018-31FB6E0EEC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February 2024</a:t>
            </a:r>
          </a:p>
        </p:txBody>
      </p:sp>
    </p:spTree>
    <p:extLst>
      <p:ext uri="{BB962C8B-B14F-4D97-AF65-F5344CB8AC3E}">
        <p14:creationId xmlns:p14="http://schemas.microsoft.com/office/powerpoint/2010/main" val="40448916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689428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2B8889-1D17-EF13-C690-1ED71A95DBA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896100" y="0"/>
            <a:ext cx="5295900" cy="6858000"/>
          </a:xfrm>
          <a:prstGeom prst="rect">
            <a:avLst/>
          </a:prstGeom>
          <a:pattFill prst="pct5">
            <a:fgClr>
              <a:schemeClr val="accent5"/>
            </a:fgClr>
            <a:bgClr>
              <a:schemeClr val="bg1">
                <a:lumMod val="50000"/>
              </a:schemeClr>
            </a:bgClr>
          </a:pattFill>
        </p:spPr>
        <p:txBody>
          <a:bodyPr anchor="ctr">
            <a:normAutofit/>
          </a:bodyPr>
          <a:lstStyle>
            <a:lvl1pPr algn="ctr">
              <a:defRPr sz="1600"/>
            </a:lvl1pPr>
          </a:lstStyle>
          <a:p>
            <a:r>
              <a:rPr lang="en-US"/>
              <a:t>Place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EAC0B04-AB88-7340-B48E-3E355AE8AF83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AF01A9B-B12B-18EA-7A82-CED5E09A435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FA4F352-E09C-5461-3645-807C1B72B7D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810AE43C-AF28-EAD6-1DDB-1F2F19D9F15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6" name="Title 23">
            <a:extLst>
              <a:ext uri="{FF2B5EF4-FFF2-40B4-BE49-F238E27FC236}">
                <a16:creationId xmlns:a16="http://schemas.microsoft.com/office/drawing/2014/main" id="{0ECC9F18-FB89-E0D4-5607-7E11894BD9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1399032"/>
            <a:ext cx="5298798" cy="315567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lnSpc>
                <a:spcPct val="80000"/>
              </a:lnSpc>
              <a:defRPr lang="en-US" sz="8400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buFont typeface="Arial"/>
              <a:tabLst>
                <a:tab pos="4740275" algn="l"/>
              </a:tabLst>
            </a:pPr>
            <a:r>
              <a:rPr lang="en-US"/>
              <a:t>Click to Add Title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13198A69-B1B5-3C03-E481-78510D28A6A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87553" y="4991438"/>
            <a:ext cx="5298798" cy="101961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sz="2000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AB9CA14-B96D-0C04-CB68-2581C7E0BA58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463AA54-85FD-ACC8-A7FE-90A9569F8BB2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096E0DE-8EAA-5549-D016-AC140AE6A3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559397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4" userDrawn="1">
          <p15:clr>
            <a:srgbClr val="FBAE40"/>
          </p15:clr>
        </p15:guide>
      </p15:sldGuideLst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981859799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61A9E7E-46AC-0C31-E210-6CB4E47E3223}"/>
              </a:ext>
            </a:extLst>
          </p:cNvPr>
          <p:cNvCxnSpPr>
            <a:cxnSpLocks/>
          </p:cNvCxnSpPr>
          <p:nvPr userDrawn="1"/>
        </p:nvCxnSpPr>
        <p:spPr>
          <a:xfrm>
            <a:off x="979488" y="5703758"/>
            <a:ext cx="1463909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07355889-97F7-D9DD-05C5-64EB751EAF87}"/>
              </a:ext>
            </a:extLst>
          </p:cNvPr>
          <p:cNvSpPr txBox="1"/>
          <p:nvPr userDrawn="1"/>
        </p:nvSpPr>
        <p:spPr>
          <a:xfrm>
            <a:off x="942013" y="5688768"/>
            <a:ext cx="3032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latin typeface="+mn-lt"/>
              </a:rPr>
              <a:t>31</a:t>
            </a:r>
          </a:p>
        </p:txBody>
      </p:sp>
      <p:sp>
        <p:nvSpPr>
          <p:cNvPr id="2" name="Title 23">
            <a:extLst>
              <a:ext uri="{FF2B5EF4-FFF2-40B4-BE49-F238E27FC236}">
                <a16:creationId xmlns:a16="http://schemas.microsoft.com/office/drawing/2014/main" id="{3F58221A-898B-87B9-659A-F341FC3689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March 2024</a:t>
            </a:r>
          </a:p>
        </p:txBody>
      </p:sp>
    </p:spTree>
    <p:extLst>
      <p:ext uri="{BB962C8B-B14F-4D97-AF65-F5344CB8AC3E}">
        <p14:creationId xmlns:p14="http://schemas.microsoft.com/office/powerpoint/2010/main" val="17406179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r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573691065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490790BC-7F26-EE7F-C96C-6593D8C86A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April 2024</a:t>
            </a:r>
          </a:p>
        </p:txBody>
      </p:sp>
    </p:spTree>
    <p:extLst>
      <p:ext uri="{BB962C8B-B14F-4D97-AF65-F5344CB8AC3E}">
        <p14:creationId xmlns:p14="http://schemas.microsoft.com/office/powerpoint/2010/main" val="32887449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y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363603495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7978F59F-CD6C-049E-41BF-E17CDB32D4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May 2024</a:t>
            </a:r>
          </a:p>
        </p:txBody>
      </p:sp>
    </p:spTree>
    <p:extLst>
      <p:ext uri="{BB962C8B-B14F-4D97-AF65-F5344CB8AC3E}">
        <p14:creationId xmlns:p14="http://schemas.microsoft.com/office/powerpoint/2010/main" val="227562094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un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203399203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6216855-D56A-BEC8-AB41-A208FF34234F}"/>
              </a:ext>
            </a:extLst>
          </p:cNvPr>
          <p:cNvCxnSpPr>
            <a:cxnSpLocks/>
          </p:cNvCxnSpPr>
          <p:nvPr userDrawn="1"/>
        </p:nvCxnSpPr>
        <p:spPr>
          <a:xfrm>
            <a:off x="979488" y="5703758"/>
            <a:ext cx="1463909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1700212-8718-DDB6-540B-301EDE60A5D0}"/>
              </a:ext>
            </a:extLst>
          </p:cNvPr>
          <p:cNvSpPr txBox="1"/>
          <p:nvPr userDrawn="1"/>
        </p:nvSpPr>
        <p:spPr>
          <a:xfrm>
            <a:off x="942013" y="5688768"/>
            <a:ext cx="322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latin typeface="+mn-lt"/>
              </a:rPr>
              <a:t>30</a:t>
            </a:r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A71C2438-B4B1-4EB2-D562-6EBC2C9994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June 2024</a:t>
            </a:r>
          </a:p>
        </p:txBody>
      </p:sp>
    </p:spTree>
    <p:extLst>
      <p:ext uri="{BB962C8B-B14F-4D97-AF65-F5344CB8AC3E}">
        <p14:creationId xmlns:p14="http://schemas.microsoft.com/office/powerpoint/2010/main" val="149527648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ul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4125075482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02A613A7-B1C8-FFA0-C09D-3E57AD12B3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July 2024</a:t>
            </a:r>
          </a:p>
        </p:txBody>
      </p:sp>
    </p:spTree>
    <p:extLst>
      <p:ext uri="{BB962C8B-B14F-4D97-AF65-F5344CB8AC3E}">
        <p14:creationId xmlns:p14="http://schemas.microsoft.com/office/powerpoint/2010/main" val="141605584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g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349891456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BAB2469A-95B5-5FB3-AD80-DFF66A0FC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August 2024</a:t>
            </a:r>
          </a:p>
        </p:txBody>
      </p:sp>
    </p:spTree>
    <p:extLst>
      <p:ext uri="{BB962C8B-B14F-4D97-AF65-F5344CB8AC3E}">
        <p14:creationId xmlns:p14="http://schemas.microsoft.com/office/powerpoint/2010/main" val="13348501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564428655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87E0EEEB-E4B1-F503-7C8F-1F01BAFDDE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September 2024</a:t>
            </a:r>
          </a:p>
        </p:txBody>
      </p:sp>
    </p:spTree>
    <p:extLst>
      <p:ext uri="{BB962C8B-B14F-4D97-AF65-F5344CB8AC3E}">
        <p14:creationId xmlns:p14="http://schemas.microsoft.com/office/powerpoint/2010/main" val="200570854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ct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802287418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A8BA247F-58F9-1D9F-5765-18D19801A8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October 2024</a:t>
            </a:r>
          </a:p>
        </p:txBody>
      </p:sp>
    </p:spTree>
    <p:extLst>
      <p:ext uri="{BB962C8B-B14F-4D97-AF65-F5344CB8AC3E}">
        <p14:creationId xmlns:p14="http://schemas.microsoft.com/office/powerpoint/2010/main" val="51906398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v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979101427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ADBC40AA-E655-BD9A-1D2E-5BBEA41E5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November 2024</a:t>
            </a:r>
          </a:p>
        </p:txBody>
      </p:sp>
    </p:spTree>
    <p:extLst>
      <p:ext uri="{BB962C8B-B14F-4D97-AF65-F5344CB8AC3E}">
        <p14:creationId xmlns:p14="http://schemas.microsoft.com/office/powerpoint/2010/main" val="2797977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c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421342706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B0A22D51-352B-5A43-ACAF-273717C740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December 2024</a:t>
            </a:r>
          </a:p>
        </p:txBody>
      </p:sp>
    </p:spTree>
    <p:extLst>
      <p:ext uri="{BB962C8B-B14F-4D97-AF65-F5344CB8AC3E}">
        <p14:creationId xmlns:p14="http://schemas.microsoft.com/office/powerpoint/2010/main" val="208512763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2">
            <a:extLst>
              <a:ext uri="{FF2B5EF4-FFF2-40B4-BE49-F238E27FC236}">
                <a16:creationId xmlns:a16="http://schemas.microsoft.com/office/drawing/2014/main" id="{88FCA410-9B01-1601-3D32-4FB56167D02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5"/>
            </a:fgClr>
            <a:bgClr>
              <a:schemeClr val="bg1">
                <a:lumMod val="50000"/>
              </a:schemeClr>
            </a:bgClr>
          </a:pattFill>
        </p:spPr>
        <p:txBody>
          <a:bodyPr anchor="ctr">
            <a:normAutofit/>
          </a:bodyPr>
          <a:lstStyle>
            <a:lvl1pPr algn="ctr">
              <a:defRPr sz="1600"/>
            </a:lvl1pPr>
          </a:lstStyle>
          <a:p>
            <a:r>
              <a:rPr lang="en-US"/>
              <a:t>Place Image</a:t>
            </a: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3ABB462-44A3-6711-603C-9D20928B61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834FECB-C7EA-1C3A-55A5-1A804B6295C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D1EB683-C577-5ABE-FE98-C737BD80954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DDE31F-08C9-F2D1-BCEC-1C7C1AC121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536192"/>
            <a:ext cx="10217958" cy="463600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lang="en-US" sz="4400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7092572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597ABD2-E053-FE98-A08D-E71BD411A5D9}"/>
              </a:ext>
            </a:extLst>
          </p:cNvPr>
          <p:cNvSpPr/>
          <p:nvPr userDrawn="1"/>
        </p:nvSpPr>
        <p:spPr>
          <a:xfrm>
            <a:off x="6878472" y="0"/>
            <a:ext cx="5313528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D3D49B-30F8-6F22-6B59-1D5589A5F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87061D82-2FFA-56B5-55B5-83080B1E31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itle 23">
            <a:extLst>
              <a:ext uri="{FF2B5EF4-FFF2-40B4-BE49-F238E27FC236}">
                <a16:creationId xmlns:a16="http://schemas.microsoft.com/office/drawing/2014/main" id="{285539A2-AE6D-BC17-D3E6-A165D3CAE2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74505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0CACD592-DC2C-6AC8-7C35-F3F4A6B7C2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5674504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9576116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 Shee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042FFF3-3B40-75BE-665B-6F0DCF92C941}"/>
              </a:ext>
            </a:extLst>
          </p:cNvPr>
          <p:cNvSpPr/>
          <p:nvPr userDrawn="1"/>
        </p:nvSpPr>
        <p:spPr>
          <a:xfrm>
            <a:off x="0" y="2176636"/>
            <a:ext cx="12192000" cy="4681364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68E9763-302C-2B80-A526-6F56F8CDB32F}"/>
              </a:ext>
            </a:extLst>
          </p:cNvPr>
          <p:cNvCxnSpPr>
            <a:cxnSpLocks/>
          </p:cNvCxnSpPr>
          <p:nvPr userDrawn="1"/>
        </p:nvCxnSpPr>
        <p:spPr>
          <a:xfrm>
            <a:off x="9158288" y="2146730"/>
            <a:ext cx="303371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1359FFE-8DB3-E04B-B8FC-096C251D0037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AFDC5FC-8B29-724C-A2E3-4E099119F564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208D8E3-3267-2E4C-8456-BA3A9B2A92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D3E98D9-C383-46FE-4608-623CB73EC2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5DF10658-DF86-9F6A-E7EE-98C767159C2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6B4DCBE-4B65-EE27-A528-BC1B17F606E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5AE73D27-E01B-5194-D85E-A4C7F3E00F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38B2E461-E540-AF69-37AC-1A97D3349F6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7552" y="1545336"/>
            <a:ext cx="3807665" cy="71835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200" b="0" i="0" kern="1200" spc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sz="1200" b="0">
                <a:latin typeface="+mn-lt"/>
              </a:defRPr>
            </a:lvl2pPr>
            <a:lvl3pPr>
              <a:defRPr sz="1200" b="0">
                <a:latin typeface="+mn-lt"/>
              </a:defRPr>
            </a:lvl3pPr>
            <a:lvl4pPr>
              <a:defRPr sz="1200" b="0">
                <a:latin typeface="+mn-lt"/>
              </a:defRPr>
            </a:lvl4pPr>
            <a:lvl5pPr>
              <a:defRPr sz="1200" b="0">
                <a:latin typeface="+mn-lt"/>
              </a:defRPr>
            </a:lvl5pPr>
          </a:lstStyle>
          <a:p>
            <a:pPr marL="0" lvl="0" algn="l" defTabSz="914400" rtl="0" eaLnBrk="1" latinLnBrk="0" hangingPunct="1">
              <a:lnSpc>
                <a:spcPct val="100000"/>
              </a:lnSpc>
            </a:pPr>
            <a:r>
              <a:rPr lang="en-US" sz="1200"/>
              <a:t>Technical Specs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Technical Specs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Technical Specs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/>
          </a:p>
        </p:txBody>
      </p:sp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291E22F2-F509-84C1-2824-FF3A20AF69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95128" y="1545336"/>
            <a:ext cx="3807665" cy="718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lang="en-US" sz="1200" b="0" i="0" kern="1200" spc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sz="1200" b="0">
                <a:latin typeface="+mn-lt"/>
              </a:defRPr>
            </a:lvl2pPr>
            <a:lvl3pPr>
              <a:defRPr sz="1200" b="0">
                <a:latin typeface="+mn-lt"/>
              </a:defRPr>
            </a:lvl3pPr>
            <a:lvl4pPr>
              <a:defRPr sz="1200" b="0">
                <a:latin typeface="+mn-lt"/>
              </a:defRPr>
            </a:lvl4pPr>
            <a:lvl5pPr>
              <a:defRPr sz="1200" b="0">
                <a:latin typeface="+mn-lt"/>
              </a:defRPr>
            </a:lvl5pPr>
          </a:lstStyle>
          <a:p>
            <a:pPr marL="0" lvl="0" algn="l" defTabSz="914400" rtl="0" eaLnBrk="1" latinLnBrk="0" hangingPunct="1">
              <a:lnSpc>
                <a:spcPct val="100000"/>
              </a:lnSpc>
            </a:pPr>
            <a:r>
              <a:rPr lang="en-US" sz="1200"/>
              <a:t>Technical Specs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Technical Specs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Technical Specs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/>
          </a:p>
        </p:txBody>
      </p:sp>
      <p:sp>
        <p:nvSpPr>
          <p:cNvPr id="2" name="Title 23">
            <a:extLst>
              <a:ext uri="{FF2B5EF4-FFF2-40B4-BE49-F238E27FC236}">
                <a16:creationId xmlns:a16="http://schemas.microsoft.com/office/drawing/2014/main" id="{79929D7D-24C1-DC16-9059-196A50F055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87552"/>
            <a:ext cx="7915242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F27A0FA5-372A-F7E8-DA76-B99F85A63C21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32942991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12">
          <p15:clr>
            <a:srgbClr val="FBAE40"/>
          </p15:clr>
        </p15:guide>
        <p15:guide id="2" orient="horz" pos="2568">
          <p15:clr>
            <a:srgbClr val="FBAE40"/>
          </p15:clr>
        </p15:guide>
        <p15:guide id="3" orient="horz" pos="2640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66D0F72-9515-374B-AAA2-711DF1F03DF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3860800" y="2971800"/>
            <a:ext cx="4470400" cy="91440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ABDC7BC4-4A8F-B2DB-ADD7-21BB216F288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9441732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 2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4507F4-583B-4342-82D4-212E15228BF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01983" y="2482596"/>
            <a:ext cx="1588034" cy="1892808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F1F30236-0E70-C55E-3455-DF09C771880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001112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 4">
    <p:bg>
      <p:bgPr>
        <a:solidFill>
          <a:srgbClr val="E2007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47835455-001E-1640-91B4-C305BAA69FB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r="1482"/>
          <a:stretch/>
        </p:blipFill>
        <p:spPr>
          <a:xfrm>
            <a:off x="3973450" y="1274524"/>
            <a:ext cx="4245101" cy="430895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F4DDD6F-E532-6264-330D-607B420C7B4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2699260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27289CA-A1C3-D344-B916-42DCF6B9A28B}"/>
              </a:ext>
            </a:extLst>
          </p:cNvPr>
          <p:cNvSpPr/>
          <p:nvPr userDrawn="1"/>
        </p:nvSpPr>
        <p:spPr>
          <a:xfrm>
            <a:off x="889614" y="4587440"/>
            <a:ext cx="2313454" cy="1656800"/>
          </a:xfrm>
          <a:prstGeom prst="rect">
            <a:avLst/>
          </a:prstGeom>
        </p:spPr>
        <p:txBody>
          <a:bodyPr wrap="none" anchor="b" anchorCtr="0">
            <a:spAutoFit/>
          </a:bodyPr>
          <a:lstStyle/>
          <a:p>
            <a:pPr>
              <a:lnSpc>
                <a:spcPct val="80000"/>
              </a:lnSpc>
            </a:pPr>
            <a:r>
              <a:rPr kumimoji="0" lang="en-US" sz="6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  <a:t>Thank </a:t>
            </a:r>
            <a:br>
              <a:rPr kumimoji="0" lang="en-US" sz="6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</a:br>
            <a:r>
              <a:rPr kumimoji="0" lang="en-US" sz="6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  <a:t>You</a:t>
            </a:r>
            <a:endParaRPr lang="en-US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F2BCCC-A0F1-504D-B4CD-0CA4CED1BC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4368" y="982468"/>
            <a:ext cx="4165712" cy="496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311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SUBTEXT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F6584D7-C05B-8540-AF48-0061C87768D8}"/>
              </a:ext>
            </a:extLst>
          </p:cNvPr>
          <p:cNvSpPr/>
          <p:nvPr userDrawn="1"/>
        </p:nvSpPr>
        <p:spPr>
          <a:xfrm>
            <a:off x="889614" y="3950755"/>
            <a:ext cx="2313454" cy="1656800"/>
          </a:xfrm>
          <a:prstGeom prst="rect">
            <a:avLst/>
          </a:prstGeom>
        </p:spPr>
        <p:txBody>
          <a:bodyPr wrap="none" anchor="b" anchorCtr="0">
            <a:spAutoFit/>
          </a:bodyPr>
          <a:lstStyle/>
          <a:p>
            <a:pPr>
              <a:lnSpc>
                <a:spcPct val="80000"/>
              </a:lnSpc>
            </a:pPr>
            <a:r>
              <a:rPr kumimoji="0" lang="en-US" sz="6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  <a:t>Thank </a:t>
            </a:r>
            <a:br>
              <a:rPr kumimoji="0" lang="en-US" sz="6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</a:br>
            <a:r>
              <a:rPr kumimoji="0" lang="en-US" sz="6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  <a:t>You</a:t>
            </a:r>
            <a:endParaRPr 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5112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losing Resourc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25CF6AA5-F82F-2442-946B-7A52C84AA2DA}"/>
              </a:ext>
            </a:extLst>
          </p:cNvPr>
          <p:cNvSpPr/>
          <p:nvPr userDrawn="1"/>
        </p:nvSpPr>
        <p:spPr>
          <a:xfrm>
            <a:off x="-1" y="0"/>
            <a:ext cx="610985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32ED51-CDDF-BA49-B317-14DA320D8628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DB969BC-421C-304D-BEDB-884FFAF84582}"/>
              </a:ext>
            </a:extLst>
          </p:cNvPr>
          <p:cNvSpPr txBox="1"/>
          <p:nvPr userDrawn="1"/>
        </p:nvSpPr>
        <p:spPr>
          <a:xfrm>
            <a:off x="980559" y="1343565"/>
            <a:ext cx="1901249" cy="323165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US" sz="1500" b="1">
                <a:solidFill>
                  <a:schemeClr val="bg1"/>
                </a:solidFill>
                <a:latin typeface="TeleNeo Office ExtraBold" panose="020B0504040202090203" pitchFamily="34" charset="77"/>
                <a:ea typeface="Roboto" charset="0"/>
                <a:cs typeface="Roboto" charset="0"/>
              </a:rPr>
              <a:t>RESOURCES</a:t>
            </a:r>
          </a:p>
        </p:txBody>
      </p:sp>
      <p:pic>
        <p:nvPicPr>
          <p:cNvPr id="27" name="Picture Placeholder 19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5F6E3215-EA80-1449-A9A0-28AF20CCD33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16270" y="861933"/>
            <a:ext cx="4089612" cy="5141199"/>
          </a:xfrm>
          <a:prstGeom prst="rect">
            <a:avLst/>
          </a:prstGeom>
        </p:spPr>
      </p:pic>
      <p:sp>
        <p:nvSpPr>
          <p:cNvPr id="30" name="Text Placeholder 14">
            <a:extLst>
              <a:ext uri="{FF2B5EF4-FFF2-40B4-BE49-F238E27FC236}">
                <a16:creationId xmlns:a16="http://schemas.microsoft.com/office/drawing/2014/main" id="{7E7AEB2B-B052-D64F-9019-204CAF550B99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025795" y="1676984"/>
            <a:ext cx="2044680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31" name="Subtext">
            <a:extLst>
              <a:ext uri="{FF2B5EF4-FFF2-40B4-BE49-F238E27FC236}">
                <a16:creationId xmlns:a16="http://schemas.microsoft.com/office/drawing/2014/main" id="{D405D1F3-9F5F-6B45-A1D8-256F048E7914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25795" y="1428454"/>
            <a:ext cx="2051725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TITLE</a:t>
            </a:r>
          </a:p>
        </p:txBody>
      </p:sp>
      <p:sp>
        <p:nvSpPr>
          <p:cNvPr id="32" name="Text Placeholder 14">
            <a:extLst>
              <a:ext uri="{FF2B5EF4-FFF2-40B4-BE49-F238E27FC236}">
                <a16:creationId xmlns:a16="http://schemas.microsoft.com/office/drawing/2014/main" id="{BCB0D343-B489-3443-8548-06DD3BB0DC13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3025795" y="2879757"/>
            <a:ext cx="2044680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33" name="Subtext">
            <a:extLst>
              <a:ext uri="{FF2B5EF4-FFF2-40B4-BE49-F238E27FC236}">
                <a16:creationId xmlns:a16="http://schemas.microsoft.com/office/drawing/2014/main" id="{AB34ACDA-129E-754E-84EF-235F5573DE9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3025795" y="2631227"/>
            <a:ext cx="2051725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TITLE</a:t>
            </a:r>
          </a:p>
        </p:txBody>
      </p:sp>
      <p:sp>
        <p:nvSpPr>
          <p:cNvPr id="34" name="Text Placeholder 14">
            <a:extLst>
              <a:ext uri="{FF2B5EF4-FFF2-40B4-BE49-F238E27FC236}">
                <a16:creationId xmlns:a16="http://schemas.microsoft.com/office/drawing/2014/main" id="{F4E55333-6C17-3B47-B207-76D958E4D0E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025795" y="4124095"/>
            <a:ext cx="2044680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35" name="Subtext">
            <a:extLst>
              <a:ext uri="{FF2B5EF4-FFF2-40B4-BE49-F238E27FC236}">
                <a16:creationId xmlns:a16="http://schemas.microsoft.com/office/drawing/2014/main" id="{88D38BDA-100C-4742-8110-718CBD1CEDF5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025795" y="3875565"/>
            <a:ext cx="2051725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TITLE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AEDB4BE1-5483-C646-9181-88FBF8823B52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025795" y="5363035"/>
            <a:ext cx="2044680" cy="549253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ts val="1750"/>
              </a:lnSpc>
              <a:buFont typeface="Arial" panose="020B0604020202020204" pitchFamily="34" charset="0"/>
              <a:buNone/>
              <a:defRPr sz="1400" b="0" i="0">
                <a:solidFill>
                  <a:schemeClr val="bg1"/>
                </a:solidFill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endParaRPr lang="en-US"/>
          </a:p>
        </p:txBody>
      </p:sp>
      <p:sp>
        <p:nvSpPr>
          <p:cNvPr id="37" name="Subtext">
            <a:extLst>
              <a:ext uri="{FF2B5EF4-FFF2-40B4-BE49-F238E27FC236}">
                <a16:creationId xmlns:a16="http://schemas.microsoft.com/office/drawing/2014/main" id="{9CF572C8-6469-6A49-9E80-CAC533BF882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025795" y="5114505"/>
            <a:ext cx="2051725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212CAD7-E1D0-3A2F-9A0E-33A0EA62194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A9C67FE6-0A23-4424-FE98-DD2A5978D9E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C66D37FC-CEFE-672C-E93B-67E207ECFEBD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2B110D31-85D1-FAD3-8F47-C4EEAB81A3D4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953EF51-1215-C03C-13F0-809FC7B7C8E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0E376456-8CEE-8C68-9F99-11032BF15F8D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BC928983-EB05-300E-693A-4F58DA847AA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66711327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_Buil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50D51D0-2607-FE44-905B-AF5F7E410560}"/>
              </a:ext>
            </a:extLst>
          </p:cNvPr>
          <p:cNvSpPr/>
          <p:nvPr userDrawn="1"/>
        </p:nvSpPr>
        <p:spPr>
          <a:xfrm>
            <a:off x="0" y="0"/>
            <a:ext cx="5071466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FC297A2-7A6E-6243-85B7-CA9ADB1768B1}"/>
              </a:ext>
            </a:extLst>
          </p:cNvPr>
          <p:cNvSpPr txBox="1"/>
          <p:nvPr userDrawn="1"/>
        </p:nvSpPr>
        <p:spPr>
          <a:xfrm rot="16200000">
            <a:off x="-459364" y="5485096"/>
            <a:ext cx="17395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spc="600">
                <a:solidFill>
                  <a:schemeClr val="tx1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CONFIDENTIAL</a:t>
            </a:r>
          </a:p>
        </p:txBody>
      </p:sp>
      <p:pic>
        <p:nvPicPr>
          <p:cNvPr id="17" name="Picture Placeholder 2">
            <a:extLst>
              <a:ext uri="{FF2B5EF4-FFF2-40B4-BE49-F238E27FC236}">
                <a16:creationId xmlns:a16="http://schemas.microsoft.com/office/drawing/2014/main" id="{81E0AE93-2942-5C47-B227-14252A2C67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338" t="9798" r="55617" b="47604"/>
          <a:stretch/>
        </p:blipFill>
        <p:spPr>
          <a:xfrm>
            <a:off x="5071466" y="861933"/>
            <a:ext cx="6134416" cy="514119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022E0B0-8532-654D-9FBF-199F1E7855D1}"/>
              </a:ext>
            </a:extLst>
          </p:cNvPr>
          <p:cNvSpPr txBox="1"/>
          <p:nvPr userDrawn="1"/>
        </p:nvSpPr>
        <p:spPr>
          <a:xfrm>
            <a:off x="882038" y="1635512"/>
            <a:ext cx="4214295" cy="1308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4800" b="1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Building Your</a:t>
            </a:r>
            <a:br>
              <a:rPr lang="en-US" sz="4800" b="1">
                <a:solidFill>
                  <a:srgbClr val="000000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</a:br>
            <a:r>
              <a:rPr lang="en-US" sz="4800" b="1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Presentation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D24B21F-F545-254E-BB60-E75C9A83FF54}"/>
              </a:ext>
            </a:extLst>
          </p:cNvPr>
          <p:cNvCxnSpPr>
            <a:cxnSpLocks/>
          </p:cNvCxnSpPr>
          <p:nvPr userDrawn="1"/>
        </p:nvCxnSpPr>
        <p:spPr>
          <a:xfrm>
            <a:off x="986118" y="2996022"/>
            <a:ext cx="572429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F844D57-8842-1940-A767-8F8555770EFF}"/>
              </a:ext>
            </a:extLst>
          </p:cNvPr>
          <p:cNvSpPr txBox="1"/>
          <p:nvPr userDrawn="1"/>
        </p:nvSpPr>
        <p:spPr>
          <a:xfrm>
            <a:off x="986118" y="3372783"/>
            <a:ext cx="3597757" cy="2462213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2"/>
                </a:solidFill>
                <a:latin typeface="TeleNeo Office" panose="020B0504040202090203" pitchFamily="34" charset="77"/>
              </a:rPr>
              <a:t>This template provides a variety of pre-made layouts that allow for, customizable presentation building.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2"/>
                </a:solidFill>
                <a:latin typeface="TeleNeo Office" panose="020B0504040202090203" pitchFamily="34" charset="77"/>
              </a:rPr>
              <a:t>Additional slide image and layout options can be accessed through the Layout or New Slide functions located on the Home tab.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2"/>
                </a:solidFill>
                <a:latin typeface="TeleNeo Office" panose="020B0504040202090203" pitchFamily="34" charset="77"/>
              </a:rPr>
              <a:t>This template includes timelines and graph templates that you can leverage for your presentation. You can access them through the layout tab located on the home screen.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7FE3231-80FA-EE4E-AC25-F4B6D942900F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7AFCCFD-8AAA-4149-8CC5-CA08A75C8D3B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675E331-71BD-1C4B-82FD-DB4BF2B380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867377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_Photograph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EB4AB42A-7B42-C249-A74A-93E2C13B52CA}"/>
              </a:ext>
            </a:extLst>
          </p:cNvPr>
          <p:cNvGrpSpPr/>
          <p:nvPr userDrawn="1"/>
        </p:nvGrpSpPr>
        <p:grpSpPr>
          <a:xfrm>
            <a:off x="7115175" y="4244319"/>
            <a:ext cx="3442153" cy="1029039"/>
            <a:chOff x="7115175" y="4177084"/>
            <a:chExt cx="3442153" cy="102903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3F7FBB0-46CD-0F45-BCC4-08CC2A8721DB}"/>
                </a:ext>
              </a:extLst>
            </p:cNvPr>
            <p:cNvSpPr txBox="1"/>
            <p:nvPr/>
          </p:nvSpPr>
          <p:spPr>
            <a:xfrm>
              <a:off x="7115175" y="4675978"/>
              <a:ext cx="3442153" cy="530145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sz="1200">
                  <a:solidFill>
                    <a:schemeClr val="tx2"/>
                  </a:solidFill>
                  <a:latin typeface="TeleNeo Office" panose="020B0504040202090203" pitchFamily="34" charset="77"/>
                  <a:ea typeface="Roboto Light" charset="0"/>
                  <a:cs typeface="Roboto Light" charset="0"/>
                </a:rPr>
                <a:t>That are relevant to the content being presented. </a:t>
              </a:r>
            </a:p>
            <a:p>
              <a:pPr lvl="0">
                <a:lnSpc>
                  <a:spcPct val="150000"/>
                </a:lnSpc>
              </a:pPr>
              <a:r>
                <a:rPr lang="en-US" sz="1200">
                  <a:solidFill>
                    <a:schemeClr val="tx2"/>
                  </a:solidFill>
                  <a:latin typeface="TeleNeo Office" panose="020B0504040202090203" pitchFamily="34" charset="77"/>
                  <a:ea typeface="Roboto Light" charset="0"/>
                  <a:cs typeface="Roboto Light" charset="0"/>
                </a:rPr>
                <a:t>That evoke the emotions wanting to be communicated.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E7F08B4-A704-3346-AE80-6F28807F64AF}"/>
                </a:ext>
              </a:extLst>
            </p:cNvPr>
            <p:cNvSpPr txBox="1"/>
            <p:nvPr/>
          </p:nvSpPr>
          <p:spPr>
            <a:xfrm>
              <a:off x="7115175" y="4177084"/>
              <a:ext cx="1417183" cy="300595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TeleNeo Office" panose="020B0504040202090203" pitchFamily="34" charset="77"/>
                  <a:ea typeface="Roboto" charset="0"/>
                  <a:cs typeface="Roboto" charset="0"/>
                </a:rPr>
                <a:t>SELECT IMAGES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0115612-FA9D-6C4E-BE80-0D7CFD2718D9}"/>
                </a:ext>
              </a:extLst>
            </p:cNvPr>
            <p:cNvCxnSpPr>
              <a:cxnSpLocks/>
            </p:cNvCxnSpPr>
            <p:nvPr/>
          </p:nvCxnSpPr>
          <p:spPr>
            <a:xfrm>
              <a:off x="7115175" y="4571472"/>
              <a:ext cx="343990" cy="0"/>
            </a:xfrm>
            <a:prstGeom prst="line">
              <a:avLst/>
            </a:prstGeom>
            <a:ln w="25400">
              <a:solidFill>
                <a:srgbClr val="E200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Placeholder 20" descr="A picture containing table, indoor, wall, person&#10;&#10;Description automatically generated">
            <a:extLst>
              <a:ext uri="{FF2B5EF4-FFF2-40B4-BE49-F238E27FC236}">
                <a16:creationId xmlns:a16="http://schemas.microsoft.com/office/drawing/2014/main" id="{C951626A-E48B-DD4E-A36B-9FD614FCB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480" y="0"/>
            <a:ext cx="2044805" cy="1836295"/>
          </a:xfrm>
          <a:prstGeom prst="rect">
            <a:avLst/>
          </a:prstGeom>
        </p:spPr>
      </p:pic>
      <p:pic>
        <p:nvPicPr>
          <p:cNvPr id="30" name="Picture Placeholder 49" descr="A person and person standing in a field&#10;&#10;Description automatically generated with low confidence">
            <a:extLst>
              <a:ext uri="{FF2B5EF4-FFF2-40B4-BE49-F238E27FC236}">
                <a16:creationId xmlns:a16="http://schemas.microsoft.com/office/drawing/2014/main" id="{84FC2525-B189-484B-AABD-FA02847892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480" y="1836295"/>
            <a:ext cx="2044805" cy="1836295"/>
          </a:xfrm>
          <a:prstGeom prst="rect">
            <a:avLst/>
          </a:prstGeom>
        </p:spPr>
      </p:pic>
      <p:pic>
        <p:nvPicPr>
          <p:cNvPr id="31" name="Picture Placeholder 51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98F10410-ADD0-C24F-8339-619201F7E8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4326" y="1836295"/>
            <a:ext cx="2044805" cy="1836295"/>
          </a:xfrm>
          <a:prstGeom prst="rect">
            <a:avLst/>
          </a:prstGeom>
        </p:spPr>
      </p:pic>
      <p:pic>
        <p:nvPicPr>
          <p:cNvPr id="32" name="Picture Placeholder 24" descr="A picture containing person, indoor, computer&#10;&#10;Description automatically generated">
            <a:extLst>
              <a:ext uri="{FF2B5EF4-FFF2-40B4-BE49-F238E27FC236}">
                <a16:creationId xmlns:a16="http://schemas.microsoft.com/office/drawing/2014/main" id="{FE9C775A-FEDD-E04F-B1EA-F9382C363A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9131" y="0"/>
            <a:ext cx="2044805" cy="1836295"/>
          </a:xfrm>
          <a:prstGeom prst="rect">
            <a:avLst/>
          </a:prstGeom>
        </p:spPr>
      </p:pic>
      <p:pic>
        <p:nvPicPr>
          <p:cNvPr id="33" name="Picture Placeholder 53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308205BE-55E1-A049-99DB-F9C084695D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9131" y="1836295"/>
            <a:ext cx="2044805" cy="1836295"/>
          </a:xfrm>
          <a:prstGeom prst="rect">
            <a:avLst/>
          </a:prstGeom>
        </p:spPr>
      </p:pic>
      <p:pic>
        <p:nvPicPr>
          <p:cNvPr id="34" name="Picture Placeholder 5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B0589B7A-9FD9-C246-A756-3D4BE7B1A0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3936" y="0"/>
            <a:ext cx="2044805" cy="1836295"/>
          </a:xfrm>
          <a:prstGeom prst="rect">
            <a:avLst/>
          </a:prstGeom>
        </p:spPr>
      </p:pic>
      <p:pic>
        <p:nvPicPr>
          <p:cNvPr id="35" name="Picture Placeholder 55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DC9FD52E-DFAF-E04C-A8FA-14538367CB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3936" y="1836295"/>
            <a:ext cx="2044805" cy="1836295"/>
          </a:xfrm>
          <a:prstGeom prst="rect">
            <a:avLst/>
          </a:prstGeom>
        </p:spPr>
      </p:pic>
      <p:pic>
        <p:nvPicPr>
          <p:cNvPr id="36" name="Picture Placeholder 28">
            <a:extLst>
              <a:ext uri="{FF2B5EF4-FFF2-40B4-BE49-F238E27FC236}">
                <a16:creationId xmlns:a16="http://schemas.microsoft.com/office/drawing/2014/main" id="{3380529D-D726-2647-8BFD-9B4AE59EAE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8740" y="0"/>
            <a:ext cx="2044805" cy="1836295"/>
          </a:xfrm>
          <a:prstGeom prst="rect">
            <a:avLst/>
          </a:prstGeom>
        </p:spPr>
      </p:pic>
      <p:pic>
        <p:nvPicPr>
          <p:cNvPr id="37" name="Picture Placeholder 47" descr="A group of women sitting on a bench&#10;&#10;Description automatically generated with medium confidence">
            <a:extLst>
              <a:ext uri="{FF2B5EF4-FFF2-40B4-BE49-F238E27FC236}">
                <a16:creationId xmlns:a16="http://schemas.microsoft.com/office/drawing/2014/main" id="{49913AFE-6012-A443-8E3E-48F3918364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3548" y="0"/>
            <a:ext cx="2044805" cy="183629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F1182230-B92A-9445-92B5-726DE8EFEDEE}"/>
              </a:ext>
            </a:extLst>
          </p:cNvPr>
          <p:cNvSpPr txBox="1"/>
          <p:nvPr userDrawn="1"/>
        </p:nvSpPr>
        <p:spPr>
          <a:xfrm>
            <a:off x="985243" y="4177084"/>
            <a:ext cx="3353354" cy="717248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4800" b="1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Photography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92759FD-3E6D-7143-8489-D72728E514E9}"/>
              </a:ext>
            </a:extLst>
          </p:cNvPr>
          <p:cNvSpPr txBox="1"/>
          <p:nvPr userDrawn="1"/>
        </p:nvSpPr>
        <p:spPr>
          <a:xfrm>
            <a:off x="985243" y="4798876"/>
            <a:ext cx="1148456" cy="24853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1200" b="1" spc="300">
                <a:solidFill>
                  <a:schemeClr val="tx2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SELECTION</a:t>
            </a:r>
          </a:p>
        </p:txBody>
      </p:sp>
      <p:pic>
        <p:nvPicPr>
          <p:cNvPr id="40" name="Picture Placeholder 10" descr="A picture containing outdoor, person, crowd&#10;&#10;Description automatically generated">
            <a:extLst>
              <a:ext uri="{FF2B5EF4-FFF2-40B4-BE49-F238E27FC236}">
                <a16:creationId xmlns:a16="http://schemas.microsoft.com/office/drawing/2014/main" id="{007172D6-E69C-D24A-9A79-C4967400A2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48740" y="1836295"/>
            <a:ext cx="2044805" cy="1836295"/>
          </a:xfrm>
          <a:prstGeom prst="rect">
            <a:avLst/>
          </a:prstGeom>
        </p:spPr>
      </p:pic>
      <p:pic>
        <p:nvPicPr>
          <p:cNvPr id="41" name="Picture Placeholder 6">
            <a:extLst>
              <a:ext uri="{FF2B5EF4-FFF2-40B4-BE49-F238E27FC236}">
                <a16:creationId xmlns:a16="http://schemas.microsoft.com/office/drawing/2014/main" id="{2D3BA877-5CD5-984D-830D-4D1EEA29F3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93338" y="1836295"/>
            <a:ext cx="2044700" cy="1836738"/>
          </a:xfrm>
          <a:prstGeom prst="rect">
            <a:avLst/>
          </a:prstGeom>
        </p:spPr>
      </p:pic>
      <p:pic>
        <p:nvPicPr>
          <p:cNvPr id="42" name="Picture Placeholder 11" descr="A couple of women sitting at a table with food&#10;&#10;Description automatically generated with low confidence">
            <a:extLst>
              <a:ext uri="{FF2B5EF4-FFF2-40B4-BE49-F238E27FC236}">
                <a16:creationId xmlns:a16="http://schemas.microsoft.com/office/drawing/2014/main" id="{FF62D22F-2C0D-594C-9D78-29E9EA261A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14538" y="-443"/>
            <a:ext cx="2044700" cy="1836738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62567C2C-1B46-4B44-A325-31F0AE0E23A7}"/>
              </a:ext>
            </a:extLst>
          </p:cNvPr>
          <p:cNvSpPr txBox="1"/>
          <p:nvPr userDrawn="1"/>
        </p:nvSpPr>
        <p:spPr>
          <a:xfrm rot="16200000">
            <a:off x="-459364" y="5485096"/>
            <a:ext cx="17395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spc="600">
                <a:solidFill>
                  <a:schemeClr val="tx1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42139874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  <p15:guide id="2" orient="horz" pos="2688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FF4C0A8-A1B3-7141-BE11-4E7431FDFBAA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3ABB462-44A3-6711-603C-9D20928B61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834FECB-C7EA-1C3A-55A5-1A804B6295C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D1EB683-C577-5ABE-FE98-C737BD80954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3DE510-0306-2107-58CB-6AA31CAAAE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8DDE31F-08C9-F2D1-BCEC-1C7C1AC121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536192"/>
            <a:ext cx="10217958" cy="463600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lang="en-US" sz="4400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Click to add text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E67AAA7-DB72-9F0C-7645-8BA14A8456A5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3D503C8-AF6B-F7FA-5257-0B7D89CF82B2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28C679-F0EB-46B0-679A-21E973B43A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902844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B499D15F-8F55-5776-CD07-B932EB2C4F3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D910B37-9666-282C-6B82-CF294CB71D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366BFC1E-2E7D-99D7-F465-0CEE476943C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9F368D-EF09-0BB3-6D3E-832AEEC9DA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itle 23">
            <a:extLst>
              <a:ext uri="{FF2B5EF4-FFF2-40B4-BE49-F238E27FC236}">
                <a16:creationId xmlns:a16="http://schemas.microsoft.com/office/drawing/2014/main" id="{B0144EC4-114C-B1D4-B835-AF4CABDDAE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0D2F1C4-AC58-BC6D-2D61-8036BB5145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2065972"/>
            <a:ext cx="1021225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2400" b="0" kern="120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0927410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C10EA2E-B00F-7EF9-37BE-8F874841095C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581571-5227-28F5-A647-8B90BFA369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ADBA80F1-8866-801E-5777-6AA4AF461C6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6F0D759A-3E7E-DF05-0CF2-F8F3881C566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2CBC9097-74A7-9CA5-F86F-15497D36E0E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C0B90E9-6711-39B0-B313-96D6C6755D6A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B8F2C57-7201-F22C-325C-347E1349CACD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D1E2F83-1B4A-D44D-BA70-C0D211EA982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4" name="Title 23">
            <a:extLst>
              <a:ext uri="{FF2B5EF4-FFF2-40B4-BE49-F238E27FC236}">
                <a16:creationId xmlns:a16="http://schemas.microsoft.com/office/drawing/2014/main" id="{DF48A009-29A8-C2D2-171B-B07CBF2662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87552"/>
            <a:ext cx="3453968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42251F2-0423-A987-88D0-F4BD09B0DED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3453967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8774AC-B5A3-7E89-2883-B243E09353C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876800" y="861933"/>
            <a:ext cx="6329082" cy="513413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20440097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C77D0FA-8C28-5205-F1C5-321A381709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7552" y="4025583"/>
            <a:ext cx="6680200" cy="9239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 b="0"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D1DC058-54EF-B548-8C7F-826256AAD2BF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B7A818A-0970-0043-A929-9AC58E5E02DE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35E1A4E-86A8-A943-BB33-8A94B9DC04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9A05728B-8B43-F163-E456-D9B01C3F5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F0B5FA-4F97-AA04-2A78-AC6F94C702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739CE388-BB02-74C6-45FB-D5B91C5A348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D882E627-1123-31A3-3A0F-F3134F353B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A6D57FD-D8B3-9CA5-6285-2156CC5EB50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7552" y="1249680"/>
            <a:ext cx="8178800" cy="2178665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>
              <a:defRPr sz="8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2D631E5B-0844-4921-52B9-B7579DE1A6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87552" y="3667443"/>
            <a:ext cx="3887787" cy="2476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1200" b="1" i="0" kern="1200" spc="100" baseline="0" dirty="0" smtClean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/>
              <a:t>ONE LINE OF SUBTEXT</a:t>
            </a:r>
          </a:p>
        </p:txBody>
      </p:sp>
    </p:spTree>
    <p:extLst>
      <p:ext uri="{BB962C8B-B14F-4D97-AF65-F5344CB8AC3E}">
        <p14:creationId xmlns:p14="http://schemas.microsoft.com/office/powerpoint/2010/main" val="15860604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F0B5FA-4F97-AA04-2A78-AC6F94C702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739CE388-BB02-74C6-45FB-D5B91C5A348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D882E627-1123-31A3-3A0F-F3134F353B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40AC8B3-593A-6E64-B22A-A29979A6E4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081D783-931B-D8DB-3230-438071464514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FD0A508-C46D-0C2F-4BC2-DB7C2C6B0C74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906954B-89E5-3CBB-3481-164E7D4B4E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AF0AF821-DD8C-F8A8-B77B-BB92A27908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7552" y="4025583"/>
            <a:ext cx="6680200" cy="9239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1CA3A7E5-9B07-90AA-C560-5407B29F6AB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7552" y="1249680"/>
            <a:ext cx="8178800" cy="2178665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>
              <a:defRPr sz="8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1D603F01-1CB9-12B7-A6F0-1C2C492F2D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87552" y="3667443"/>
            <a:ext cx="3887787" cy="2476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1200" b="1" i="0" kern="1200" spc="100" baseline="0" dirty="0" smtClean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/>
              <a:t>ONE LINE OF SUBTEXT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429BF00-B810-E1F3-9B15-A8EF708DA142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05378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FF4C0A8-A1B3-7141-BE11-4E7431FDFBAA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4408304-158E-6418-C913-5DB9915F397A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ED25E25-2320-B313-3AA9-5CDB56BA0758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F9EF5ED-0ADD-CC4E-BEC0-793CFBB1F7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3ABB462-44A3-6711-603C-9D20928B6189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834FECB-C7EA-1C3A-55A5-1A804B6295CF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D1EB683-C577-5ABE-FE98-C737BD809542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3DE510-0306-2107-58CB-6AA31CAAAE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8DDE31F-08C9-F2D1-BCEC-1C7C1AC1210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81855" y="1681122"/>
            <a:ext cx="4286181" cy="140346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Section Divider</a:t>
            </a:r>
          </a:p>
        </p:txBody>
      </p:sp>
    </p:spTree>
    <p:extLst>
      <p:ext uri="{BB962C8B-B14F-4D97-AF65-F5344CB8AC3E}">
        <p14:creationId xmlns:p14="http://schemas.microsoft.com/office/powerpoint/2010/main" val="17522400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D1DC058-54EF-B548-8C7F-826256AAD2BF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B7A818A-0970-0043-A929-9AC58E5E02DE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35E1A4E-86A8-A943-BB33-8A94B9DC04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9A05728B-8B43-F163-E456-D9B01C3F5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F0B5FA-4F97-AA04-2A78-AC6F94C702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739CE388-BB02-74C6-45FB-D5B91C5A348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D882E627-1123-31A3-3A0F-F3134F353B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A6D57FD-D8B3-9CA5-6285-2156CC5EB50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7552" y="2397440"/>
            <a:ext cx="8178800" cy="92392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8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2D631E5B-0844-4921-52B9-B7579DE1A6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87552" y="1750687"/>
            <a:ext cx="3887787" cy="13319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sz="1200" b="1" i="0" kern="1200" spc="100" baseline="0" dirty="0" smtClean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/>
              <a:t>ONE LINE OF SUBTEXT</a:t>
            </a:r>
          </a:p>
        </p:txBody>
      </p: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60819742-425D-62DF-DEFD-BE0FA5EF71C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552" y="6036249"/>
            <a:ext cx="3887787" cy="13319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sz="1200" b="1" i="0" kern="1200" spc="100" baseline="0" dirty="0" smtClean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/>
              <a:t>KEYWORD 1   |   KEYWORD 2   |   KEYWORD 3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21648CB-3959-43FC-7E28-6C70B73EE5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87552" y="4025583"/>
            <a:ext cx="6680200" cy="9239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 b="0"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633042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8608D1B-56DE-8971-561C-D4B36DECC8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6D656598-979A-E389-ED13-6408F16F76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6527CED2-3356-39BF-149B-68C58D5DEB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87552"/>
            <a:ext cx="3453968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3453967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41798743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ay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43D9427-704D-9009-BB85-20766B9F33C6}"/>
              </a:ext>
            </a:extLst>
          </p:cNvPr>
          <p:cNvSpPr/>
          <p:nvPr userDrawn="1"/>
        </p:nvSpPr>
        <p:spPr>
          <a:xfrm>
            <a:off x="0" y="1493839"/>
            <a:ext cx="12192000" cy="5364162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C040D02-E141-2E9F-65C6-099B4D914304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49D2792-0FA1-58C0-840F-81D9196F01CD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72432D7-2E2E-B9DE-16D1-E9D86029EF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12" name="Title 23">
            <a:extLst>
              <a:ext uri="{FF2B5EF4-FFF2-40B4-BE49-F238E27FC236}">
                <a16:creationId xmlns:a16="http://schemas.microsoft.com/office/drawing/2014/main" id="{E88A6F63-D770-C862-0B50-B8E47F7968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263675007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a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024E915-B940-E6A0-9AB8-161BB172B67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4492" y="3218321"/>
            <a:ext cx="3264408" cy="148246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0A04AA27-D8E4-E184-1256-6B8F6D5A822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467638" y="3218321"/>
            <a:ext cx="3264408" cy="148246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0F81962A-7040-5DF9-BFB2-59B5EBB716A0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7940784" y="3218321"/>
            <a:ext cx="3264408" cy="148246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8" name="Title 23">
            <a:extLst>
              <a:ext uri="{FF2B5EF4-FFF2-40B4-BE49-F238E27FC236}">
                <a16:creationId xmlns:a16="http://schemas.microsoft.com/office/drawing/2014/main" id="{964515E4-B8F3-9267-9975-2C03C71F3E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F208215-6462-2FEA-A667-4697BC1F3B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66392B1-1E58-EB7E-AC20-597E03BD2FF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94492" y="4700784"/>
            <a:ext cx="3264408" cy="1471415"/>
          </a:xfrm>
          <a:solidFill>
            <a:srgbClr val="E20074"/>
          </a:solidFill>
        </p:spPr>
        <p:txBody>
          <a:bodyPr lIns="137160" tIns="137160" rIns="137160" bIns="137160" anchor="ctr" anchorCtr="0">
            <a:noAutofit/>
          </a:bodyPr>
          <a:lstStyle>
            <a:lvl1pPr algn="ctr">
              <a:defRPr sz="2400" b="1" i="0">
                <a:solidFill>
                  <a:schemeClr val="bg1"/>
                </a:solidFill>
                <a:latin typeface="TeleNeo ExtraBold" panose="020B050404020209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DC84AA7-A07D-129C-B6E2-A5651C132DA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67638" y="4700784"/>
            <a:ext cx="3264408" cy="1471415"/>
          </a:xfrm>
          <a:solidFill>
            <a:schemeClr val="accent2"/>
          </a:solidFill>
        </p:spPr>
        <p:txBody>
          <a:bodyPr lIns="137160" tIns="137160" rIns="137160" bIns="137160" anchor="ctr" anchorCtr="0">
            <a:noAutofit/>
          </a:bodyPr>
          <a:lstStyle>
            <a:lvl1pPr algn="ctr">
              <a:defRPr sz="2400" b="1" i="0">
                <a:solidFill>
                  <a:schemeClr val="tx1"/>
                </a:solidFill>
                <a:latin typeface="TeleNeo ExtraBold" panose="020B050404020209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3151EEB6-5B26-47AA-EB8D-4177C224EF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40784" y="4700784"/>
            <a:ext cx="3264407" cy="1471415"/>
          </a:xfrm>
          <a:solidFill>
            <a:schemeClr val="accent2"/>
          </a:solidFill>
        </p:spPr>
        <p:txBody>
          <a:bodyPr lIns="137160" tIns="137160" rIns="137160" bIns="137160" anchor="ctr" anchorCtr="0">
            <a:noAutofit/>
          </a:bodyPr>
          <a:lstStyle>
            <a:lvl1pPr algn="ctr">
              <a:defRPr sz="2400" b="1" i="0">
                <a:solidFill>
                  <a:schemeClr val="tx1"/>
                </a:solidFill>
                <a:latin typeface="TeleNeo ExtraBold" panose="020B050404020209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8" name="Pentagon 37">
            <a:extLst>
              <a:ext uri="{FF2B5EF4-FFF2-40B4-BE49-F238E27FC236}">
                <a16:creationId xmlns:a16="http://schemas.microsoft.com/office/drawing/2014/main" id="{6AA0B499-988A-27AC-E917-F4E5C220A91F}"/>
              </a:ext>
            </a:extLst>
          </p:cNvPr>
          <p:cNvSpPr>
            <a:spLocks/>
          </p:cNvSpPr>
          <p:nvPr userDrawn="1"/>
        </p:nvSpPr>
        <p:spPr>
          <a:xfrm>
            <a:off x="989216" y="2805493"/>
            <a:ext cx="3347834" cy="241144"/>
          </a:xfrm>
          <a:prstGeom prst="homePlate">
            <a:avLst>
              <a:gd name="adj" fmla="val 339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0" name="Chevron 39">
            <a:extLst>
              <a:ext uri="{FF2B5EF4-FFF2-40B4-BE49-F238E27FC236}">
                <a16:creationId xmlns:a16="http://schemas.microsoft.com/office/drawing/2014/main" id="{D3993C56-6D82-ED65-F1EB-2F4B6AB4D681}"/>
              </a:ext>
            </a:extLst>
          </p:cNvPr>
          <p:cNvSpPr/>
          <p:nvPr userDrawn="1"/>
        </p:nvSpPr>
        <p:spPr>
          <a:xfrm>
            <a:off x="4467638" y="2805493"/>
            <a:ext cx="3344264" cy="241144"/>
          </a:xfrm>
          <a:prstGeom prst="chevron">
            <a:avLst>
              <a:gd name="adj" fmla="val 3251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" name="Chevron 1">
            <a:extLst>
              <a:ext uri="{FF2B5EF4-FFF2-40B4-BE49-F238E27FC236}">
                <a16:creationId xmlns:a16="http://schemas.microsoft.com/office/drawing/2014/main" id="{A2306A70-A9BB-6711-2C32-E18183431BEA}"/>
              </a:ext>
            </a:extLst>
          </p:cNvPr>
          <p:cNvSpPr/>
          <p:nvPr userDrawn="1"/>
        </p:nvSpPr>
        <p:spPr>
          <a:xfrm>
            <a:off x="7940784" y="2805493"/>
            <a:ext cx="3344264" cy="241144"/>
          </a:xfrm>
          <a:prstGeom prst="chevron">
            <a:avLst>
              <a:gd name="adj" fmla="val 3251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94735127-0BB5-9EA5-BFE0-2A39D030B17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4492" y="2107769"/>
            <a:ext cx="3264408" cy="591560"/>
          </a:xfrm>
          <a:noFill/>
        </p:spPr>
        <p:txBody>
          <a:bodyPr lIns="0" tIns="0" rIns="0" bIns="0" anchor="b" anchorCtr="0">
            <a:no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lang="en-US" sz="1400" b="1" kern="1200" dirty="0">
                <a:solidFill>
                  <a:schemeClr val="tx1"/>
                </a:solidFill>
                <a:latin typeface="TeleNeo ExtraBold" panose="020B0504040202090203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9BADDD21-ECDF-77E3-10BF-4BE05514937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67638" y="2107769"/>
            <a:ext cx="3264408" cy="591560"/>
          </a:xfrm>
          <a:noFill/>
        </p:spPr>
        <p:txBody>
          <a:bodyPr lIns="0" tIns="0" rIns="0" bIns="0" anchor="b" anchorCtr="0">
            <a:no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lang="en-US" sz="1400" b="1" kern="1200" dirty="0">
                <a:solidFill>
                  <a:schemeClr val="tx1"/>
                </a:solidFill>
                <a:latin typeface="TeleNeo ExtraBold" panose="020B0504040202090203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48C830F3-C9F3-BB9E-8BB6-91520F2DB08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40784" y="2107769"/>
            <a:ext cx="3264408" cy="591560"/>
          </a:xfrm>
          <a:noFill/>
        </p:spPr>
        <p:txBody>
          <a:bodyPr lIns="0" tIns="0" rIns="0" bIns="0" anchor="b" anchorCtr="0">
            <a:no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lang="en-US" sz="1400" b="1" kern="1200" dirty="0">
                <a:solidFill>
                  <a:schemeClr val="tx1"/>
                </a:solidFill>
                <a:latin typeface="TeleNeo ExtraBold" panose="020B0504040202090203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06880619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s Magenta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8" name="Title 23">
            <a:extLst>
              <a:ext uri="{FF2B5EF4-FFF2-40B4-BE49-F238E27FC236}">
                <a16:creationId xmlns:a16="http://schemas.microsoft.com/office/drawing/2014/main" id="{964515E4-B8F3-9267-9975-2C03C71F3E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F208215-6462-2FEA-A667-4697BC1F3B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5C4BFE0-39B0-0B38-F760-48BF06F7BF8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4492" y="2209799"/>
            <a:ext cx="5000162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779C77-37C7-AABD-286A-9D937D2F504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197347" y="2209799"/>
            <a:ext cx="5002466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B6A170CB-8647-0E02-DCCE-5B52BB4F85A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94492" y="4700784"/>
            <a:ext cx="5000162" cy="1471415"/>
          </a:xfrm>
          <a:solidFill>
            <a:schemeClr val="accent1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C5E5E1A4-A1BA-7CC1-D456-DAC94F45E86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97346" y="4700784"/>
            <a:ext cx="5002465" cy="1471415"/>
          </a:xfrm>
          <a:solidFill>
            <a:schemeClr val="accent1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18014600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Magenta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024E915-B940-E6A0-9AB8-161BB172B67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4492" y="2209799"/>
            <a:ext cx="3264408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0A04AA27-D8E4-E184-1256-6B8F6D5A822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467638" y="2209799"/>
            <a:ext cx="3264408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0F81962A-7040-5DF9-BFB2-59B5EBB716A0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7940784" y="2209799"/>
            <a:ext cx="3264408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8" name="Title 23">
            <a:extLst>
              <a:ext uri="{FF2B5EF4-FFF2-40B4-BE49-F238E27FC236}">
                <a16:creationId xmlns:a16="http://schemas.microsoft.com/office/drawing/2014/main" id="{964515E4-B8F3-9267-9975-2C03C71F3E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F208215-6462-2FEA-A667-4697BC1F3B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66392B1-1E58-EB7E-AC20-597E03BD2FF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94492" y="4700784"/>
            <a:ext cx="3264408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DC84AA7-A07D-129C-B6E2-A5651C132DA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67638" y="4700784"/>
            <a:ext cx="3264408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3151EEB6-5B26-47AA-EB8D-4177C224EF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40784" y="4700784"/>
            <a:ext cx="3264407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89016815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Magenta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024E915-B940-E6A0-9AB8-161BB172B67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4493" y="2209799"/>
            <a:ext cx="2420124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0A04AA27-D8E4-E184-1256-6B8F6D5A822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591351" y="2209799"/>
            <a:ext cx="2420124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0F81962A-7040-5DF9-BFB2-59B5EBB716A0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785068" y="2209799"/>
            <a:ext cx="2420124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10A0497-FDE0-D6FA-4E43-18E35F341FB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188209" y="2209799"/>
            <a:ext cx="2420124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8" name="Title 23">
            <a:extLst>
              <a:ext uri="{FF2B5EF4-FFF2-40B4-BE49-F238E27FC236}">
                <a16:creationId xmlns:a16="http://schemas.microsoft.com/office/drawing/2014/main" id="{964515E4-B8F3-9267-9975-2C03C71F3E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F208215-6462-2FEA-A667-4697BC1F3B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66392B1-1E58-EB7E-AC20-597E03BD2FF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94492" y="4700784"/>
            <a:ext cx="2420123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DC84AA7-A07D-129C-B6E2-A5651C132DA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91351" y="4700784"/>
            <a:ext cx="2420123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5F7D2032-49F4-A051-A188-03BFF0961F3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88209" y="4700784"/>
            <a:ext cx="2420123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3151EEB6-5B26-47AA-EB8D-4177C224EF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785068" y="4700784"/>
            <a:ext cx="2420123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3644360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 Shee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2CCCEF-CE0D-90CA-A872-C0A9D1B847CA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77900" y="1841500"/>
            <a:ext cx="3063875" cy="17176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C666FF20-ADD4-4273-A634-08AD342CC4A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561758" y="1841500"/>
            <a:ext cx="3063875" cy="17176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5439B37-6FC8-6C45-C314-C7E1AD5C0D18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145616" y="1841500"/>
            <a:ext cx="3063875" cy="17176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28590CFC-A4D4-54BA-968F-6C54781865A7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77900" y="4161913"/>
            <a:ext cx="3063875" cy="17176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901C4E8C-0D2D-B350-7645-802FE6AF8314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561758" y="4161913"/>
            <a:ext cx="3063875" cy="17176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5E0DEB4D-C07A-6717-06A6-5CE1457CDB32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145616" y="4161913"/>
            <a:ext cx="3063875" cy="17176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5" name="Content Placeholder 84">
            <a:extLst>
              <a:ext uri="{FF2B5EF4-FFF2-40B4-BE49-F238E27FC236}">
                <a16:creationId xmlns:a16="http://schemas.microsoft.com/office/drawing/2014/main" id="{D1A699CB-41D1-E636-E06A-507CD31C6AE6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977900" y="3639671"/>
            <a:ext cx="3048075" cy="44808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Label</a:t>
            </a:r>
          </a:p>
          <a:p>
            <a:pPr lvl="0"/>
            <a:r>
              <a:rPr lang="en-US"/>
              <a:t>Description: Lorem Ipsum</a:t>
            </a:r>
          </a:p>
        </p:txBody>
      </p:sp>
      <p:sp>
        <p:nvSpPr>
          <p:cNvPr id="88" name="Content Placeholder 84">
            <a:extLst>
              <a:ext uri="{FF2B5EF4-FFF2-40B4-BE49-F238E27FC236}">
                <a16:creationId xmlns:a16="http://schemas.microsoft.com/office/drawing/2014/main" id="{99829F5C-D00F-2E6D-E370-D3DD7660E0FD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4561758" y="3639671"/>
            <a:ext cx="3048075" cy="44808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Label</a:t>
            </a:r>
          </a:p>
          <a:p>
            <a:pPr lvl="0"/>
            <a:r>
              <a:rPr lang="en-US"/>
              <a:t>Description: Lorem Ipsum</a:t>
            </a:r>
          </a:p>
        </p:txBody>
      </p:sp>
      <p:sp>
        <p:nvSpPr>
          <p:cNvPr id="89" name="Content Placeholder 84">
            <a:extLst>
              <a:ext uri="{FF2B5EF4-FFF2-40B4-BE49-F238E27FC236}">
                <a16:creationId xmlns:a16="http://schemas.microsoft.com/office/drawing/2014/main" id="{B754D92F-52A0-0474-3746-3258FFF32EE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8145616" y="3639671"/>
            <a:ext cx="3063876" cy="44808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Label</a:t>
            </a:r>
          </a:p>
          <a:p>
            <a:pPr lvl="0"/>
            <a:r>
              <a:rPr lang="en-US"/>
              <a:t>Description: Lorem Ipsum</a:t>
            </a:r>
          </a:p>
        </p:txBody>
      </p:sp>
      <p:sp>
        <p:nvSpPr>
          <p:cNvPr id="92" name="Content Placeholder 84">
            <a:extLst>
              <a:ext uri="{FF2B5EF4-FFF2-40B4-BE49-F238E27FC236}">
                <a16:creationId xmlns:a16="http://schemas.microsoft.com/office/drawing/2014/main" id="{DBEBA7AF-7835-6CAF-4A1B-9CFF3AE78BB5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977900" y="5977307"/>
            <a:ext cx="3048075" cy="44808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Label</a:t>
            </a:r>
          </a:p>
          <a:p>
            <a:pPr lvl="0"/>
            <a:r>
              <a:rPr lang="en-US"/>
              <a:t>Description: Lorem Ipsum</a:t>
            </a:r>
          </a:p>
        </p:txBody>
      </p:sp>
      <p:sp>
        <p:nvSpPr>
          <p:cNvPr id="93" name="Content Placeholder 84">
            <a:extLst>
              <a:ext uri="{FF2B5EF4-FFF2-40B4-BE49-F238E27FC236}">
                <a16:creationId xmlns:a16="http://schemas.microsoft.com/office/drawing/2014/main" id="{C7310E96-CEC9-6F02-FBC2-C8392491EC2D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4561758" y="5977307"/>
            <a:ext cx="3048075" cy="44808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Label</a:t>
            </a:r>
          </a:p>
          <a:p>
            <a:pPr lvl="0"/>
            <a:r>
              <a:rPr lang="en-US"/>
              <a:t>Description: Lorem Ipsum</a:t>
            </a:r>
          </a:p>
        </p:txBody>
      </p:sp>
      <p:sp>
        <p:nvSpPr>
          <p:cNvPr id="94" name="Content Placeholder 84">
            <a:extLst>
              <a:ext uri="{FF2B5EF4-FFF2-40B4-BE49-F238E27FC236}">
                <a16:creationId xmlns:a16="http://schemas.microsoft.com/office/drawing/2014/main" id="{9DD9069F-C3AD-64E7-DD26-67A2932121ED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8145616" y="5977307"/>
            <a:ext cx="3081659" cy="44808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Label</a:t>
            </a:r>
          </a:p>
          <a:p>
            <a:pPr lvl="0"/>
            <a:r>
              <a:rPr lang="en-US"/>
              <a:t>Description: Lorem Ipsum</a:t>
            </a: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36DECB7B-8C4B-4BA0-24B9-6A8B91B67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988CAF-C23C-6E09-B57A-961C1630C7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95139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Idea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icture Placeholder 10">
            <a:extLst>
              <a:ext uri="{FF2B5EF4-FFF2-40B4-BE49-F238E27FC236}">
                <a16:creationId xmlns:a16="http://schemas.microsoft.com/office/drawing/2014/main" id="{9C53E0A2-D334-9381-339A-CAB023561453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259060" y="286446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9" name="Picture Placeholder 10">
            <a:extLst>
              <a:ext uri="{FF2B5EF4-FFF2-40B4-BE49-F238E27FC236}">
                <a16:creationId xmlns:a16="http://schemas.microsoft.com/office/drawing/2014/main" id="{D64646A6-17C7-2641-8AD5-0FF8C1C741EC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828088" y="286446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40" name="Picture Placeholder 10">
            <a:extLst>
              <a:ext uri="{FF2B5EF4-FFF2-40B4-BE49-F238E27FC236}">
                <a16:creationId xmlns:a16="http://schemas.microsoft.com/office/drawing/2014/main" id="{E2677E5E-94C2-E82F-F9FC-9EB3881D8D01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828088" y="441617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41" name="Picture Placeholder 10">
            <a:extLst>
              <a:ext uri="{FF2B5EF4-FFF2-40B4-BE49-F238E27FC236}">
                <a16:creationId xmlns:a16="http://schemas.microsoft.com/office/drawing/2014/main" id="{CE5F9129-4782-B90A-6AC1-E0CE374CA308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6259060" y="441617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9E0BCC33-D6BA-AB0F-895B-44F04F9BE47B}"/>
              </a:ext>
            </a:extLst>
          </p:cNvPr>
          <p:cNvSpPr>
            <a:spLocks noGrp="1"/>
          </p:cNvSpPr>
          <p:nvPr>
            <p:ph type="body" sz="quarter" idx="35"/>
          </p:nvPr>
        </p:nvSpPr>
        <p:spPr>
          <a:xfrm>
            <a:off x="6259060" y="2495985"/>
            <a:ext cx="2797333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3" name="Picture Placeholder 10">
            <a:extLst>
              <a:ext uri="{FF2B5EF4-FFF2-40B4-BE49-F238E27FC236}">
                <a16:creationId xmlns:a16="http://schemas.microsoft.com/office/drawing/2014/main" id="{5F31B091-837E-09E0-88AD-8179EE63378F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8" y="286446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5" name="Picture Placeholder 10">
            <a:extLst>
              <a:ext uri="{FF2B5EF4-FFF2-40B4-BE49-F238E27FC236}">
                <a16:creationId xmlns:a16="http://schemas.microsoft.com/office/drawing/2014/main" id="{D8B65E06-81B6-A89D-B76B-D4DCAE3BCEFC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548516" y="286446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6" name="Picture Placeholder 10">
            <a:extLst>
              <a:ext uri="{FF2B5EF4-FFF2-40B4-BE49-F238E27FC236}">
                <a16:creationId xmlns:a16="http://schemas.microsoft.com/office/drawing/2014/main" id="{4B09182F-C064-53C6-6394-A74238CBCBCA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3548516" y="441617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7" name="Picture Placeholder 10">
            <a:extLst>
              <a:ext uri="{FF2B5EF4-FFF2-40B4-BE49-F238E27FC236}">
                <a16:creationId xmlns:a16="http://schemas.microsoft.com/office/drawing/2014/main" id="{FFF49F8F-2100-6D9B-3627-D50074AF820A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979488" y="4416175"/>
            <a:ext cx="2357552" cy="133826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2C8DE7DF-7E06-A03E-2CB2-3034E6F26F5B}"/>
              </a:ext>
            </a:extLst>
          </p:cNvPr>
          <p:cNvCxnSpPr>
            <a:cxnSpLocks/>
          </p:cNvCxnSpPr>
          <p:nvPr userDrawn="1"/>
        </p:nvCxnSpPr>
        <p:spPr>
          <a:xfrm>
            <a:off x="6093073" y="2412460"/>
            <a:ext cx="0" cy="3341980"/>
          </a:xfrm>
          <a:prstGeom prst="line">
            <a:avLst/>
          </a:prstGeom>
          <a:ln w="63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 Placeholder 21">
            <a:extLst>
              <a:ext uri="{FF2B5EF4-FFF2-40B4-BE49-F238E27FC236}">
                <a16:creationId xmlns:a16="http://schemas.microsoft.com/office/drawing/2014/main" id="{4EEB23EE-4D16-A644-DF16-AF7D8BA51B34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79488" y="2495985"/>
            <a:ext cx="2797333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3">
            <a:extLst>
              <a:ext uri="{FF2B5EF4-FFF2-40B4-BE49-F238E27FC236}">
                <a16:creationId xmlns:a16="http://schemas.microsoft.com/office/drawing/2014/main" id="{C7EC7835-67F6-8D41-1505-99177E39A2F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EF8A4F47-4C93-1EF2-9F08-F284BD23EF64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677475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deas 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8373A688-7D05-6577-909A-D68F526AF970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87551" y="2601328"/>
            <a:ext cx="3132579" cy="35708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24710FD8-835A-51CB-4F8D-8E4CAC7ABB80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519328" y="2601328"/>
            <a:ext cx="3140641" cy="35708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6CDA2891-A607-AFA8-C447-B82F8B65618E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87551" y="2327175"/>
            <a:ext cx="2797333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55BCF08F-6363-123F-E3FF-3A9E1B325E95}"/>
              </a:ext>
            </a:extLst>
          </p:cNvPr>
          <p:cNvSpPr>
            <a:spLocks noGrp="1"/>
          </p:cNvSpPr>
          <p:nvPr>
            <p:ph type="body" sz="quarter" idx="28"/>
          </p:nvPr>
        </p:nvSpPr>
        <p:spPr>
          <a:xfrm>
            <a:off x="4519328" y="2327175"/>
            <a:ext cx="2797333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Picture Placeholder 18">
            <a:extLst>
              <a:ext uri="{FF2B5EF4-FFF2-40B4-BE49-F238E27FC236}">
                <a16:creationId xmlns:a16="http://schemas.microsoft.com/office/drawing/2014/main" id="{5E5E24B7-B4B5-818B-87CB-D86810154DBE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8059166" y="2601328"/>
            <a:ext cx="3140644" cy="357087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CB30C983-0EA2-FFFA-D3EE-88B742A70D94}"/>
              </a:ext>
            </a:extLst>
          </p:cNvPr>
          <p:cNvCxnSpPr>
            <a:cxnSpLocks/>
          </p:cNvCxnSpPr>
          <p:nvPr userDrawn="1"/>
        </p:nvCxnSpPr>
        <p:spPr>
          <a:xfrm>
            <a:off x="4319729" y="2296469"/>
            <a:ext cx="0" cy="3875732"/>
          </a:xfrm>
          <a:prstGeom prst="line">
            <a:avLst/>
          </a:prstGeom>
          <a:ln w="63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92090B8-F5BA-9992-82AF-B17AC89A9E4F}"/>
              </a:ext>
            </a:extLst>
          </p:cNvPr>
          <p:cNvCxnSpPr>
            <a:cxnSpLocks/>
          </p:cNvCxnSpPr>
          <p:nvPr userDrawn="1"/>
        </p:nvCxnSpPr>
        <p:spPr>
          <a:xfrm>
            <a:off x="7859568" y="2296469"/>
            <a:ext cx="0" cy="3875732"/>
          </a:xfrm>
          <a:prstGeom prst="line">
            <a:avLst/>
          </a:prstGeom>
          <a:ln w="63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 Placeholder 21">
            <a:extLst>
              <a:ext uri="{FF2B5EF4-FFF2-40B4-BE49-F238E27FC236}">
                <a16:creationId xmlns:a16="http://schemas.microsoft.com/office/drawing/2014/main" id="{ED32D396-6257-DB64-5B5B-2FDF063287FE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8059166" y="2327175"/>
            <a:ext cx="2797333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1" name="Title 23">
            <a:extLst>
              <a:ext uri="{FF2B5EF4-FFF2-40B4-BE49-F238E27FC236}">
                <a16:creationId xmlns:a16="http://schemas.microsoft.com/office/drawing/2014/main" id="{177DE57E-180F-60D5-376C-DC47B90B6A5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24" name="Text Placeholder 5">
            <a:extLst>
              <a:ext uri="{FF2B5EF4-FFF2-40B4-BE49-F238E27FC236}">
                <a16:creationId xmlns:a16="http://schemas.microsoft.com/office/drawing/2014/main" id="{24331583-C31A-C4BC-45C4-4771F3049D1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6890675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FF4C0A8-A1B3-7141-BE11-4E7431FDFBAA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57E51F9C-8831-FD31-D9C7-3AC2417A1C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E49D183E-C191-5B5C-75F4-8D2F4E417A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F1DB434E-765C-67D8-64CC-8621439867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33BC03-2C22-206D-EBFA-AD2363DCC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1681122"/>
            <a:ext cx="4286181" cy="140346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Section Divider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65BA90-8CB9-0D79-3545-B4F0D4B4D3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B2565547-8FF4-021D-B1F2-AEE43D2BEAAC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1EC7CDC-8C98-38BF-F1C0-53FE4042FEEB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777E1D5-ECAB-612A-BCB4-4D6B6A421A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5703883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deas B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10">
            <a:extLst>
              <a:ext uri="{FF2B5EF4-FFF2-40B4-BE49-F238E27FC236}">
                <a16:creationId xmlns:a16="http://schemas.microsoft.com/office/drawing/2014/main" id="{4BE66EDF-22C2-DE99-E988-4A702CA95632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7" y="2496824"/>
            <a:ext cx="3146997" cy="177018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27" name="Picture Placeholder 10">
            <a:extLst>
              <a:ext uri="{FF2B5EF4-FFF2-40B4-BE49-F238E27FC236}">
                <a16:creationId xmlns:a16="http://schemas.microsoft.com/office/drawing/2014/main" id="{955C5B62-B7BF-A711-DBB0-A10F1E325E9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979487" y="4402015"/>
            <a:ext cx="3146997" cy="177018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28" name="Picture Placeholder 10">
            <a:extLst>
              <a:ext uri="{FF2B5EF4-FFF2-40B4-BE49-F238E27FC236}">
                <a16:creationId xmlns:a16="http://schemas.microsoft.com/office/drawing/2014/main" id="{268C4E8E-1E64-6C49-2564-2C2F3887D3D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4517344" y="2496824"/>
            <a:ext cx="3146997" cy="177018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29" name="Picture Placeholder 10">
            <a:extLst>
              <a:ext uri="{FF2B5EF4-FFF2-40B4-BE49-F238E27FC236}">
                <a16:creationId xmlns:a16="http://schemas.microsoft.com/office/drawing/2014/main" id="{B8EA0558-C6C9-50F9-BAB4-7AEA2A50CFEF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4517344" y="4402015"/>
            <a:ext cx="3146997" cy="177018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0" name="Picture Placeholder 10">
            <a:extLst>
              <a:ext uri="{FF2B5EF4-FFF2-40B4-BE49-F238E27FC236}">
                <a16:creationId xmlns:a16="http://schemas.microsoft.com/office/drawing/2014/main" id="{21ED934F-06B0-BF55-DBDE-395A64F68CC5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8055201" y="2496824"/>
            <a:ext cx="3146997" cy="177018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24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31" name="Picture Placeholder 10">
            <a:extLst>
              <a:ext uri="{FF2B5EF4-FFF2-40B4-BE49-F238E27FC236}">
                <a16:creationId xmlns:a16="http://schemas.microsoft.com/office/drawing/2014/main" id="{3107F05E-A605-7876-37FB-24F128DAB7E7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8055201" y="4402015"/>
            <a:ext cx="3146997" cy="177018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 sz="2400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D49B48F-C1E5-B926-B02A-0B60B8BFFABC}"/>
              </a:ext>
            </a:extLst>
          </p:cNvPr>
          <p:cNvCxnSpPr>
            <a:cxnSpLocks/>
          </p:cNvCxnSpPr>
          <p:nvPr userDrawn="1"/>
        </p:nvCxnSpPr>
        <p:spPr>
          <a:xfrm>
            <a:off x="4321914" y="2170878"/>
            <a:ext cx="0" cy="4001322"/>
          </a:xfrm>
          <a:prstGeom prst="line">
            <a:avLst/>
          </a:prstGeom>
          <a:ln w="63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8932EB2-C593-41E1-AE26-BF2772C2824A}"/>
              </a:ext>
            </a:extLst>
          </p:cNvPr>
          <p:cNvCxnSpPr>
            <a:cxnSpLocks/>
          </p:cNvCxnSpPr>
          <p:nvPr userDrawn="1"/>
        </p:nvCxnSpPr>
        <p:spPr>
          <a:xfrm>
            <a:off x="7859771" y="2170878"/>
            <a:ext cx="0" cy="4001322"/>
          </a:xfrm>
          <a:prstGeom prst="line">
            <a:avLst/>
          </a:prstGeom>
          <a:ln w="6350">
            <a:solidFill>
              <a:schemeClr val="accent5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 Placeholder 21">
            <a:extLst>
              <a:ext uri="{FF2B5EF4-FFF2-40B4-BE49-F238E27FC236}">
                <a16:creationId xmlns:a16="http://schemas.microsoft.com/office/drawing/2014/main" id="{E55CE025-35C5-84AB-56CC-763B3AFA818A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79488" y="2222671"/>
            <a:ext cx="2797333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3" name="Text Placeholder 21">
            <a:extLst>
              <a:ext uri="{FF2B5EF4-FFF2-40B4-BE49-F238E27FC236}">
                <a16:creationId xmlns:a16="http://schemas.microsoft.com/office/drawing/2014/main" id="{4ADEFA62-367C-C6BE-9E29-D5E94376CE3F}"/>
              </a:ext>
            </a:extLst>
          </p:cNvPr>
          <p:cNvSpPr>
            <a:spLocks noGrp="1"/>
          </p:cNvSpPr>
          <p:nvPr>
            <p:ph type="body" sz="quarter" idx="33"/>
          </p:nvPr>
        </p:nvSpPr>
        <p:spPr>
          <a:xfrm>
            <a:off x="4517344" y="2222671"/>
            <a:ext cx="2797333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4" name="Text Placeholder 21">
            <a:extLst>
              <a:ext uri="{FF2B5EF4-FFF2-40B4-BE49-F238E27FC236}">
                <a16:creationId xmlns:a16="http://schemas.microsoft.com/office/drawing/2014/main" id="{1D1AD4F5-5F8F-BBA0-38DD-882F33D12319}"/>
              </a:ext>
            </a:extLst>
          </p:cNvPr>
          <p:cNvSpPr>
            <a:spLocks noGrp="1"/>
          </p:cNvSpPr>
          <p:nvPr>
            <p:ph type="body" sz="quarter" idx="34"/>
          </p:nvPr>
        </p:nvSpPr>
        <p:spPr>
          <a:xfrm>
            <a:off x="8055201" y="2222671"/>
            <a:ext cx="2797333" cy="182229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3">
            <a:extLst>
              <a:ext uri="{FF2B5EF4-FFF2-40B4-BE49-F238E27FC236}">
                <a16:creationId xmlns:a16="http://schemas.microsoft.com/office/drawing/2014/main" id="{FB4C7719-5CE1-74E2-8340-B6BC6E95563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6" name="Text Placeholder 5">
            <a:extLst>
              <a:ext uri="{FF2B5EF4-FFF2-40B4-BE49-F238E27FC236}">
                <a16:creationId xmlns:a16="http://schemas.microsoft.com/office/drawing/2014/main" id="{77F4CBEE-D53B-E42F-8B1B-DDB50CA2103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0461323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de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Picture Placeholder 53">
            <a:extLst>
              <a:ext uri="{FF2B5EF4-FFF2-40B4-BE49-F238E27FC236}">
                <a16:creationId xmlns:a16="http://schemas.microsoft.com/office/drawing/2014/main" id="{97AFBA42-FCD9-E569-0FB4-877CBD53D34E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8" y="287145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5" name="Picture Placeholder 53">
            <a:extLst>
              <a:ext uri="{FF2B5EF4-FFF2-40B4-BE49-F238E27FC236}">
                <a16:creationId xmlns:a16="http://schemas.microsoft.com/office/drawing/2014/main" id="{DE7F1F98-FF4F-54F4-31E5-F5F7F7323CCB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79488" y="4020175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6" name="Picture Placeholder 53">
            <a:extLst>
              <a:ext uri="{FF2B5EF4-FFF2-40B4-BE49-F238E27FC236}">
                <a16:creationId xmlns:a16="http://schemas.microsoft.com/office/drawing/2014/main" id="{A4F5472A-66ED-ED7C-FB4F-95AEF9F9FBE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79488" y="516890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7" name="Picture Placeholder 53">
            <a:extLst>
              <a:ext uri="{FF2B5EF4-FFF2-40B4-BE49-F238E27FC236}">
                <a16:creationId xmlns:a16="http://schemas.microsoft.com/office/drawing/2014/main" id="{923D4CD2-A828-B562-8E3F-D49E9D2BD98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019129" y="2864737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8" name="Picture Placeholder 53">
            <a:extLst>
              <a:ext uri="{FF2B5EF4-FFF2-40B4-BE49-F238E27FC236}">
                <a16:creationId xmlns:a16="http://schemas.microsoft.com/office/drawing/2014/main" id="{DF93A91F-ED9B-B954-F325-8A276959233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3019129" y="4020175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9" name="Picture Placeholder 53">
            <a:extLst>
              <a:ext uri="{FF2B5EF4-FFF2-40B4-BE49-F238E27FC236}">
                <a16:creationId xmlns:a16="http://schemas.microsoft.com/office/drawing/2014/main" id="{DB7CB82A-541B-1125-956F-54567428CA5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3019129" y="516890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0" name="Picture Placeholder 53">
            <a:extLst>
              <a:ext uri="{FF2B5EF4-FFF2-40B4-BE49-F238E27FC236}">
                <a16:creationId xmlns:a16="http://schemas.microsoft.com/office/drawing/2014/main" id="{C746FE10-BF11-5FF0-9CB9-B38A10451E33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5070475" y="287145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1" name="Picture Placeholder 53">
            <a:extLst>
              <a:ext uri="{FF2B5EF4-FFF2-40B4-BE49-F238E27FC236}">
                <a16:creationId xmlns:a16="http://schemas.microsoft.com/office/drawing/2014/main" id="{2F67A733-9FFA-394C-D77A-2E431A235EA0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5070475" y="4020175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2" name="Picture Placeholder 53">
            <a:extLst>
              <a:ext uri="{FF2B5EF4-FFF2-40B4-BE49-F238E27FC236}">
                <a16:creationId xmlns:a16="http://schemas.microsoft.com/office/drawing/2014/main" id="{59109C8C-51A4-6CEA-C891-1BFE5BAE8B0E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5070475" y="516890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3" name="Picture Placeholder 53">
            <a:extLst>
              <a:ext uri="{FF2B5EF4-FFF2-40B4-BE49-F238E27FC236}">
                <a16:creationId xmlns:a16="http://schemas.microsoft.com/office/drawing/2014/main" id="{E13FA4FC-0C88-D37C-2EB9-1CB11B6EE6B1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7103902" y="287145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4" name="Picture Placeholder 53">
            <a:extLst>
              <a:ext uri="{FF2B5EF4-FFF2-40B4-BE49-F238E27FC236}">
                <a16:creationId xmlns:a16="http://schemas.microsoft.com/office/drawing/2014/main" id="{EB853251-7159-65FF-BC27-E566BC8A3958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103902" y="4020175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5" name="Picture Placeholder 53">
            <a:extLst>
              <a:ext uri="{FF2B5EF4-FFF2-40B4-BE49-F238E27FC236}">
                <a16:creationId xmlns:a16="http://schemas.microsoft.com/office/drawing/2014/main" id="{25FF2058-85DE-DA7C-321A-2E711FDF6539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7103902" y="516890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6" name="Picture Placeholder 53">
            <a:extLst>
              <a:ext uri="{FF2B5EF4-FFF2-40B4-BE49-F238E27FC236}">
                <a16:creationId xmlns:a16="http://schemas.microsoft.com/office/drawing/2014/main" id="{62AA2485-0BD0-A665-6073-0C804D9C17F3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9158288" y="287145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7" name="Picture Placeholder 53">
            <a:extLst>
              <a:ext uri="{FF2B5EF4-FFF2-40B4-BE49-F238E27FC236}">
                <a16:creationId xmlns:a16="http://schemas.microsoft.com/office/drawing/2014/main" id="{3BA523C6-988D-A9BD-779D-092D7EE42D6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9158288" y="4020175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8" name="Picture Placeholder 53">
            <a:extLst>
              <a:ext uri="{FF2B5EF4-FFF2-40B4-BE49-F238E27FC236}">
                <a16:creationId xmlns:a16="http://schemas.microsoft.com/office/drawing/2014/main" id="{DCF53382-2F48-4068-3F85-CAE7D6D33FB4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9158288" y="5168900"/>
            <a:ext cx="1790700" cy="10033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9" name="Text Placeholder 21">
            <a:extLst>
              <a:ext uri="{FF2B5EF4-FFF2-40B4-BE49-F238E27FC236}">
                <a16:creationId xmlns:a16="http://schemas.microsoft.com/office/drawing/2014/main" id="{A7CC4FB5-7766-2CFD-97D7-AC8EB35069CF}"/>
              </a:ext>
            </a:extLst>
          </p:cNvPr>
          <p:cNvSpPr>
            <a:spLocks noGrp="1"/>
          </p:cNvSpPr>
          <p:nvPr>
            <p:ph type="body" sz="quarter" idx="40"/>
          </p:nvPr>
        </p:nvSpPr>
        <p:spPr>
          <a:xfrm>
            <a:off x="979489" y="2562149"/>
            <a:ext cx="1779148" cy="3545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43965E59-D9EF-D488-4B69-CB0991DBEEDB}"/>
              </a:ext>
            </a:extLst>
          </p:cNvPr>
          <p:cNvGrpSpPr/>
          <p:nvPr userDrawn="1"/>
        </p:nvGrpSpPr>
        <p:grpSpPr>
          <a:xfrm>
            <a:off x="2894133" y="2534201"/>
            <a:ext cx="6128657" cy="3637999"/>
            <a:chOff x="2894133" y="1939378"/>
            <a:chExt cx="6128657" cy="4232821"/>
          </a:xfrm>
        </p:grpSpPr>
        <p:cxnSp>
          <p:nvCxnSpPr>
            <p:cNvPr id="19" name="Straight Connector 18">
              <a:extLst>
                <a:ext uri="{FF2B5EF4-FFF2-40B4-BE49-F238E27FC236}">
                  <a16:creationId xmlns:a16="http://schemas.microsoft.com/office/drawing/2014/main" id="{05366FF0-3AF9-93CE-E208-74F693F09D59}"/>
                </a:ext>
              </a:extLst>
            </p:cNvPr>
            <p:cNvCxnSpPr/>
            <p:nvPr/>
          </p:nvCxnSpPr>
          <p:spPr>
            <a:xfrm>
              <a:off x="2894133" y="1939378"/>
              <a:ext cx="0" cy="4232821"/>
            </a:xfrm>
            <a:prstGeom prst="line">
              <a:avLst/>
            </a:prstGeom>
            <a:ln w="63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>
              <a:extLst>
                <a:ext uri="{FF2B5EF4-FFF2-40B4-BE49-F238E27FC236}">
                  <a16:creationId xmlns:a16="http://schemas.microsoft.com/office/drawing/2014/main" id="{F24F991B-ED04-D8F8-39AD-CD82CA49B26B}"/>
                </a:ext>
              </a:extLst>
            </p:cNvPr>
            <p:cNvCxnSpPr/>
            <p:nvPr/>
          </p:nvCxnSpPr>
          <p:spPr>
            <a:xfrm>
              <a:off x="4937019" y="1939378"/>
              <a:ext cx="0" cy="4232821"/>
            </a:xfrm>
            <a:prstGeom prst="line">
              <a:avLst/>
            </a:prstGeom>
            <a:ln w="63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>
              <a:extLst>
                <a:ext uri="{FF2B5EF4-FFF2-40B4-BE49-F238E27FC236}">
                  <a16:creationId xmlns:a16="http://schemas.microsoft.com/office/drawing/2014/main" id="{B6644F71-9785-D285-7C62-DB27817D799A}"/>
                </a:ext>
              </a:extLst>
            </p:cNvPr>
            <p:cNvCxnSpPr/>
            <p:nvPr/>
          </p:nvCxnSpPr>
          <p:spPr>
            <a:xfrm>
              <a:off x="6979904" y="1939378"/>
              <a:ext cx="0" cy="4232821"/>
            </a:xfrm>
            <a:prstGeom prst="line">
              <a:avLst/>
            </a:prstGeom>
            <a:ln w="63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>
              <a:extLst>
                <a:ext uri="{FF2B5EF4-FFF2-40B4-BE49-F238E27FC236}">
                  <a16:creationId xmlns:a16="http://schemas.microsoft.com/office/drawing/2014/main" id="{E9B362CE-0E93-D3A5-7D18-FDFCFC013721}"/>
                </a:ext>
              </a:extLst>
            </p:cNvPr>
            <p:cNvCxnSpPr/>
            <p:nvPr/>
          </p:nvCxnSpPr>
          <p:spPr>
            <a:xfrm>
              <a:off x="9022790" y="1939378"/>
              <a:ext cx="0" cy="4232821"/>
            </a:xfrm>
            <a:prstGeom prst="line">
              <a:avLst/>
            </a:prstGeom>
            <a:ln w="6350">
              <a:solidFill>
                <a:schemeClr val="accent5"/>
              </a:solidFill>
              <a:prstDash val="soli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0" name="Text Placeholder 21">
            <a:extLst>
              <a:ext uri="{FF2B5EF4-FFF2-40B4-BE49-F238E27FC236}">
                <a16:creationId xmlns:a16="http://schemas.microsoft.com/office/drawing/2014/main" id="{B3C1D5BA-EB44-DC55-126E-21144A441CCA}"/>
              </a:ext>
            </a:extLst>
          </p:cNvPr>
          <p:cNvSpPr>
            <a:spLocks noGrp="1"/>
          </p:cNvSpPr>
          <p:nvPr>
            <p:ph type="body" sz="quarter" idx="41"/>
          </p:nvPr>
        </p:nvSpPr>
        <p:spPr>
          <a:xfrm>
            <a:off x="3019129" y="2562149"/>
            <a:ext cx="1779148" cy="3545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1" name="Text Placeholder 21">
            <a:extLst>
              <a:ext uri="{FF2B5EF4-FFF2-40B4-BE49-F238E27FC236}">
                <a16:creationId xmlns:a16="http://schemas.microsoft.com/office/drawing/2014/main" id="{0FE858DC-625C-C28C-78E9-6D5C7DD517F1}"/>
              </a:ext>
            </a:extLst>
          </p:cNvPr>
          <p:cNvSpPr>
            <a:spLocks noGrp="1"/>
          </p:cNvSpPr>
          <p:nvPr>
            <p:ph type="body" sz="quarter" idx="42"/>
          </p:nvPr>
        </p:nvSpPr>
        <p:spPr>
          <a:xfrm>
            <a:off x="5070475" y="2562149"/>
            <a:ext cx="1779148" cy="3545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2" name="Text Placeholder 21">
            <a:extLst>
              <a:ext uri="{FF2B5EF4-FFF2-40B4-BE49-F238E27FC236}">
                <a16:creationId xmlns:a16="http://schemas.microsoft.com/office/drawing/2014/main" id="{883E61C6-33AD-FAE5-3E9D-95A32226DE1F}"/>
              </a:ext>
            </a:extLst>
          </p:cNvPr>
          <p:cNvSpPr>
            <a:spLocks noGrp="1"/>
          </p:cNvSpPr>
          <p:nvPr>
            <p:ph type="body" sz="quarter" idx="43"/>
          </p:nvPr>
        </p:nvSpPr>
        <p:spPr>
          <a:xfrm>
            <a:off x="7103902" y="2562149"/>
            <a:ext cx="1779148" cy="3545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3" name="Text Placeholder 21">
            <a:extLst>
              <a:ext uri="{FF2B5EF4-FFF2-40B4-BE49-F238E27FC236}">
                <a16:creationId xmlns:a16="http://schemas.microsoft.com/office/drawing/2014/main" id="{56058D69-DF21-3363-95C5-AA48F0B9AC4F}"/>
              </a:ext>
            </a:extLst>
          </p:cNvPr>
          <p:cNvSpPr>
            <a:spLocks noGrp="1"/>
          </p:cNvSpPr>
          <p:nvPr>
            <p:ph type="body" sz="quarter" idx="44"/>
          </p:nvPr>
        </p:nvSpPr>
        <p:spPr>
          <a:xfrm>
            <a:off x="9158288" y="2562149"/>
            <a:ext cx="1779148" cy="354584"/>
          </a:xfrm>
          <a:prstGeom prst="rect">
            <a:avLst/>
          </a:prstGeom>
        </p:spPr>
        <p:txBody>
          <a:bodyPr wrap="square">
            <a:spAutoFit/>
          </a:bodyPr>
          <a:lstStyle>
            <a:lvl1pPr marL="0" algn="l" defTabSz="914400" rtl="0" eaLnBrk="1" latinLnBrk="0" hangingPunct="1">
              <a:defRPr lang="en-US" sz="1400" b="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0" algn="l" defTabSz="914400" rtl="0" eaLnBrk="1" latinLnBrk="0" hangingPunct="1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0" algn="l" defTabSz="914400" rtl="0" eaLnBrk="1" latinLnBrk="0" hangingPunct="1">
              <a:defRPr lang="en-US" sz="140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Title 23">
            <a:extLst>
              <a:ext uri="{FF2B5EF4-FFF2-40B4-BE49-F238E27FC236}">
                <a16:creationId xmlns:a16="http://schemas.microsoft.com/office/drawing/2014/main" id="{9F9349E5-AE65-A3A1-4389-4D80F02DCA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92C1543C-C9EB-DE58-D83E-B3409CDBFF57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2928926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69168602-2B2C-8C76-0B67-AC1031B8D92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8" y="2393950"/>
            <a:ext cx="3270250" cy="37782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6" name="Picture Placeholder 14">
            <a:extLst>
              <a:ext uri="{FF2B5EF4-FFF2-40B4-BE49-F238E27FC236}">
                <a16:creationId xmlns:a16="http://schemas.microsoft.com/office/drawing/2014/main" id="{39B35008-E2C1-236E-16DF-544DD30D905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4457979" y="2393950"/>
            <a:ext cx="3270250" cy="37782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7" name="Picture Placeholder 14">
            <a:extLst>
              <a:ext uri="{FF2B5EF4-FFF2-40B4-BE49-F238E27FC236}">
                <a16:creationId xmlns:a16="http://schemas.microsoft.com/office/drawing/2014/main" id="{D6C839A9-ACDB-A71C-E823-6D30AC14914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7936470" y="2393950"/>
            <a:ext cx="3270250" cy="37782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4" name="Title 23">
            <a:extLst>
              <a:ext uri="{FF2B5EF4-FFF2-40B4-BE49-F238E27FC236}">
                <a16:creationId xmlns:a16="http://schemas.microsoft.com/office/drawing/2014/main" id="{30F1B598-A848-821F-E507-E11FAFBF44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31A4D40-3545-5966-8B23-699957052AFB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61788106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69BA7E01-88E2-F1D1-1887-DE6D920172B1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8" y="2248559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9" name="Picture Placeholder 17">
            <a:extLst>
              <a:ext uri="{FF2B5EF4-FFF2-40B4-BE49-F238E27FC236}">
                <a16:creationId xmlns:a16="http://schemas.microsoft.com/office/drawing/2014/main" id="{1FDD04CE-F2B5-19DC-FBC2-F86B27E34E75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79488" y="4317526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0" name="Picture Placeholder 17">
            <a:extLst>
              <a:ext uri="{FF2B5EF4-FFF2-40B4-BE49-F238E27FC236}">
                <a16:creationId xmlns:a16="http://schemas.microsoft.com/office/drawing/2014/main" id="{35909CF6-E878-1D17-D2F7-7F4B1D773DEE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457979" y="2248559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1" name="Picture Placeholder 17">
            <a:extLst>
              <a:ext uri="{FF2B5EF4-FFF2-40B4-BE49-F238E27FC236}">
                <a16:creationId xmlns:a16="http://schemas.microsoft.com/office/drawing/2014/main" id="{7152993C-6380-7AC3-788C-67CE4EBD185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457979" y="4317526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2" name="Picture Placeholder 17">
            <a:extLst>
              <a:ext uri="{FF2B5EF4-FFF2-40B4-BE49-F238E27FC236}">
                <a16:creationId xmlns:a16="http://schemas.microsoft.com/office/drawing/2014/main" id="{AEBD6612-D5E8-4C62-FF5E-C037E5E648C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936470" y="2248559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3" name="Picture Placeholder 17">
            <a:extLst>
              <a:ext uri="{FF2B5EF4-FFF2-40B4-BE49-F238E27FC236}">
                <a16:creationId xmlns:a16="http://schemas.microsoft.com/office/drawing/2014/main" id="{7B86495B-4E20-0632-BCA3-B6A47574AEE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936470" y="4317526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4" name="Title 23">
            <a:extLst>
              <a:ext uri="{FF2B5EF4-FFF2-40B4-BE49-F238E27FC236}">
                <a16:creationId xmlns:a16="http://schemas.microsoft.com/office/drawing/2014/main" id="{A99647FE-D271-F0F8-100F-63F9C45F7B4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C2EACB68-57D8-4820-4ACD-1994F556CC14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8472981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3" name="Picture Placeholder 23">
            <a:extLst>
              <a:ext uri="{FF2B5EF4-FFF2-40B4-BE49-F238E27FC236}">
                <a16:creationId xmlns:a16="http://schemas.microsoft.com/office/drawing/2014/main" id="{4BEDE37C-5F10-9334-43E3-F71ABD60A519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-3175" y="2700777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" name="Picture Placeholder 24">
            <a:extLst>
              <a:ext uri="{FF2B5EF4-FFF2-40B4-BE49-F238E27FC236}">
                <a16:creationId xmlns:a16="http://schemas.microsoft.com/office/drawing/2014/main" id="{6CADAF94-2D85-FA78-ABB8-E09FE2B862CA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3087688" y="2700777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1" name="Picture Placeholder 29">
            <a:extLst>
              <a:ext uri="{FF2B5EF4-FFF2-40B4-BE49-F238E27FC236}">
                <a16:creationId xmlns:a16="http://schemas.microsoft.com/office/drawing/2014/main" id="{7CA59754-746A-225E-A4D7-454C62EF8BD2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178551" y="2700777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5" name="Picture Placeholder 30">
            <a:extLst>
              <a:ext uri="{FF2B5EF4-FFF2-40B4-BE49-F238E27FC236}">
                <a16:creationId xmlns:a16="http://schemas.microsoft.com/office/drawing/2014/main" id="{B2EE1972-41CA-8513-FDD1-E2546960C02F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9268419" y="2700777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6" name="Picture Placeholder 31">
            <a:extLst>
              <a:ext uri="{FF2B5EF4-FFF2-40B4-BE49-F238E27FC236}">
                <a16:creationId xmlns:a16="http://schemas.microsoft.com/office/drawing/2014/main" id="{EB8E0A0E-9F9A-E557-D6D7-AF2427E60A89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9268419" y="4529138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8" name="Picture Placeholder 32">
            <a:extLst>
              <a:ext uri="{FF2B5EF4-FFF2-40B4-BE49-F238E27FC236}">
                <a16:creationId xmlns:a16="http://schemas.microsoft.com/office/drawing/2014/main" id="{64ACFA63-B7A8-28BB-D95C-12E2D4794E53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6177735" y="4529138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0" name="Picture Placeholder 33">
            <a:extLst>
              <a:ext uri="{FF2B5EF4-FFF2-40B4-BE49-F238E27FC236}">
                <a16:creationId xmlns:a16="http://schemas.microsoft.com/office/drawing/2014/main" id="{0837F7CF-08A2-1497-790C-1B365AE7C11C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3087589" y="4529138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1" name="Picture Placeholder 34">
            <a:extLst>
              <a:ext uri="{FF2B5EF4-FFF2-40B4-BE49-F238E27FC236}">
                <a16:creationId xmlns:a16="http://schemas.microsoft.com/office/drawing/2014/main" id="{A7087BD1-8909-2026-91B4-E9110182B455}"/>
              </a:ext>
            </a:extLst>
          </p:cNvPr>
          <p:cNvSpPr>
            <a:spLocks noGrp="1"/>
          </p:cNvSpPr>
          <p:nvPr>
            <p:ph type="pic" sz="quarter" idx="4294967295"/>
          </p:nvPr>
        </p:nvSpPr>
        <p:spPr>
          <a:xfrm>
            <a:off x="0" y="4529138"/>
            <a:ext cx="2921000" cy="164306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" name="Title 23">
            <a:extLst>
              <a:ext uri="{FF2B5EF4-FFF2-40B4-BE49-F238E27FC236}">
                <a16:creationId xmlns:a16="http://schemas.microsoft.com/office/drawing/2014/main" id="{1DBC4A74-1C54-7380-AC85-16E2DE7F0A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7" name="Text Placeholder 5">
            <a:extLst>
              <a:ext uri="{FF2B5EF4-FFF2-40B4-BE49-F238E27FC236}">
                <a16:creationId xmlns:a16="http://schemas.microsoft.com/office/drawing/2014/main" id="{62E6FCD5-30FA-7B05-AD11-D846C5DB6305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1529060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8D06ACE6-5802-AFED-817D-E358D71409F6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79488" y="175729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6" name="Picture Placeholder 24">
            <a:extLst>
              <a:ext uri="{FF2B5EF4-FFF2-40B4-BE49-F238E27FC236}">
                <a16:creationId xmlns:a16="http://schemas.microsoft.com/office/drawing/2014/main" id="{0F5CA8CD-4B30-4A9D-2782-F97036EB4092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79488" y="3290094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7" name="Picture Placeholder 24">
            <a:extLst>
              <a:ext uri="{FF2B5EF4-FFF2-40B4-BE49-F238E27FC236}">
                <a16:creationId xmlns:a16="http://schemas.microsoft.com/office/drawing/2014/main" id="{76CE1FB4-2D5D-D9C3-4C96-6C6C64E32AAB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979488" y="479425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8" name="Picture Placeholder 24">
            <a:extLst>
              <a:ext uri="{FF2B5EF4-FFF2-40B4-BE49-F238E27FC236}">
                <a16:creationId xmlns:a16="http://schemas.microsoft.com/office/drawing/2014/main" id="{CF84CDB1-41ED-1543-D6F5-4B595A392BE5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3568717" y="175729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9" name="Picture Placeholder 24">
            <a:extLst>
              <a:ext uri="{FF2B5EF4-FFF2-40B4-BE49-F238E27FC236}">
                <a16:creationId xmlns:a16="http://schemas.microsoft.com/office/drawing/2014/main" id="{40B28959-D523-2BE6-BD85-A7EEAD643DF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3568717" y="3290094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0" name="Picture Placeholder 24">
            <a:extLst>
              <a:ext uri="{FF2B5EF4-FFF2-40B4-BE49-F238E27FC236}">
                <a16:creationId xmlns:a16="http://schemas.microsoft.com/office/drawing/2014/main" id="{DD4E6A99-2EB5-D868-710D-5B2845D0FC07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3568717" y="479425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1" name="Picture Placeholder 24">
            <a:extLst>
              <a:ext uri="{FF2B5EF4-FFF2-40B4-BE49-F238E27FC236}">
                <a16:creationId xmlns:a16="http://schemas.microsoft.com/office/drawing/2014/main" id="{E68D2143-94D6-C568-C0F5-28BED80FBF14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6157946" y="175729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2" name="Picture Placeholder 24">
            <a:extLst>
              <a:ext uri="{FF2B5EF4-FFF2-40B4-BE49-F238E27FC236}">
                <a16:creationId xmlns:a16="http://schemas.microsoft.com/office/drawing/2014/main" id="{B2C6099C-F0FA-156E-BFA9-4CE55227E3D6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157946" y="3290094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3" name="Picture Placeholder 24">
            <a:extLst>
              <a:ext uri="{FF2B5EF4-FFF2-40B4-BE49-F238E27FC236}">
                <a16:creationId xmlns:a16="http://schemas.microsoft.com/office/drawing/2014/main" id="{A96F589B-6834-8873-5F4F-C40BDAC26B0D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6157946" y="479425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4" name="Picture Placeholder 24">
            <a:extLst>
              <a:ext uri="{FF2B5EF4-FFF2-40B4-BE49-F238E27FC236}">
                <a16:creationId xmlns:a16="http://schemas.microsoft.com/office/drawing/2014/main" id="{3D9B7B8B-1AC8-C16B-852B-82744738B111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8747174" y="1785938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5" name="Picture Placeholder 24">
            <a:extLst>
              <a:ext uri="{FF2B5EF4-FFF2-40B4-BE49-F238E27FC236}">
                <a16:creationId xmlns:a16="http://schemas.microsoft.com/office/drawing/2014/main" id="{E66CF2EA-79DC-0D75-1FD4-C3482914AED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8747174" y="3290094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6" name="Picture Placeholder 24">
            <a:extLst>
              <a:ext uri="{FF2B5EF4-FFF2-40B4-BE49-F238E27FC236}">
                <a16:creationId xmlns:a16="http://schemas.microsoft.com/office/drawing/2014/main" id="{8C62903F-EE5F-F975-00F0-0F56A0EBF70B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747174" y="4794250"/>
            <a:ext cx="2447925" cy="13779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3" name="Title 23">
            <a:extLst>
              <a:ext uri="{FF2B5EF4-FFF2-40B4-BE49-F238E27FC236}">
                <a16:creationId xmlns:a16="http://schemas.microsoft.com/office/drawing/2014/main" id="{70FBD3B4-24A6-ADB5-7411-B254C9DE7E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797516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5D450065-CE35-8DE9-E354-D31BCF93CD1A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0" y="1952047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8" name="Picture Placeholder 36">
            <a:extLst>
              <a:ext uri="{FF2B5EF4-FFF2-40B4-BE49-F238E27FC236}">
                <a16:creationId xmlns:a16="http://schemas.microsoft.com/office/drawing/2014/main" id="{9CCBC463-469A-C67B-383C-4753069170CC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0" y="3401723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9" name="Picture Placeholder 36">
            <a:extLst>
              <a:ext uri="{FF2B5EF4-FFF2-40B4-BE49-F238E27FC236}">
                <a16:creationId xmlns:a16="http://schemas.microsoft.com/office/drawing/2014/main" id="{8506717F-D572-82BA-DD3E-D49F2B3611DB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0" y="4851400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0" name="Picture Placeholder 36">
            <a:extLst>
              <a:ext uri="{FF2B5EF4-FFF2-40B4-BE49-F238E27FC236}">
                <a16:creationId xmlns:a16="http://schemas.microsoft.com/office/drawing/2014/main" id="{1DEF838F-C032-A970-ABE5-9B98BDD9FF78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462753" y="1952047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1" name="Picture Placeholder 36">
            <a:extLst>
              <a:ext uri="{FF2B5EF4-FFF2-40B4-BE49-F238E27FC236}">
                <a16:creationId xmlns:a16="http://schemas.microsoft.com/office/drawing/2014/main" id="{9FB40C52-0BA4-1144-4ABA-680FDBD894F1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462753" y="3401723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2" name="Picture Placeholder 36">
            <a:extLst>
              <a:ext uri="{FF2B5EF4-FFF2-40B4-BE49-F238E27FC236}">
                <a16:creationId xmlns:a16="http://schemas.microsoft.com/office/drawing/2014/main" id="{A20F0F7A-8728-65C5-A48E-8E063D9ACA18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2462753" y="4851400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3" name="Picture Placeholder 36">
            <a:extLst>
              <a:ext uri="{FF2B5EF4-FFF2-40B4-BE49-F238E27FC236}">
                <a16:creationId xmlns:a16="http://schemas.microsoft.com/office/drawing/2014/main" id="{9AAF5799-6B57-75EA-F659-4A81A89F55D2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925506" y="1952047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4" name="Picture Placeholder 36">
            <a:extLst>
              <a:ext uri="{FF2B5EF4-FFF2-40B4-BE49-F238E27FC236}">
                <a16:creationId xmlns:a16="http://schemas.microsoft.com/office/drawing/2014/main" id="{F30F8177-15D8-CF2A-EF09-B7EE22FA36D3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4925506" y="3401723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5" name="Picture Placeholder 36">
            <a:extLst>
              <a:ext uri="{FF2B5EF4-FFF2-40B4-BE49-F238E27FC236}">
                <a16:creationId xmlns:a16="http://schemas.microsoft.com/office/drawing/2014/main" id="{8F870B6F-0853-93B0-10D8-CA48E15DC26A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4925506" y="4851400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6" name="Picture Placeholder 36">
            <a:extLst>
              <a:ext uri="{FF2B5EF4-FFF2-40B4-BE49-F238E27FC236}">
                <a16:creationId xmlns:a16="http://schemas.microsoft.com/office/drawing/2014/main" id="{E4E51833-AD3D-F255-858E-360683D1CD1F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7388259" y="1952047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7" name="Picture Placeholder 36">
            <a:extLst>
              <a:ext uri="{FF2B5EF4-FFF2-40B4-BE49-F238E27FC236}">
                <a16:creationId xmlns:a16="http://schemas.microsoft.com/office/drawing/2014/main" id="{5FF9191B-4770-139A-E512-BAD704217E18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7388259" y="3401723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8" name="Picture Placeholder 36">
            <a:extLst>
              <a:ext uri="{FF2B5EF4-FFF2-40B4-BE49-F238E27FC236}">
                <a16:creationId xmlns:a16="http://schemas.microsoft.com/office/drawing/2014/main" id="{8CB29643-8731-73BC-D245-79CF38C61A1C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7388259" y="4851400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9" name="Picture Placeholder 36">
            <a:extLst>
              <a:ext uri="{FF2B5EF4-FFF2-40B4-BE49-F238E27FC236}">
                <a16:creationId xmlns:a16="http://schemas.microsoft.com/office/drawing/2014/main" id="{D9F2ADF7-011D-F5FF-C47D-05DD7E8076A7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9863137" y="1952047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0" name="Picture Placeholder 36">
            <a:extLst>
              <a:ext uri="{FF2B5EF4-FFF2-40B4-BE49-F238E27FC236}">
                <a16:creationId xmlns:a16="http://schemas.microsoft.com/office/drawing/2014/main" id="{20005E23-68FA-C66A-D582-2F454AC6176F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9851011" y="3401723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51" name="Picture Placeholder 36">
            <a:extLst>
              <a:ext uri="{FF2B5EF4-FFF2-40B4-BE49-F238E27FC236}">
                <a16:creationId xmlns:a16="http://schemas.microsoft.com/office/drawing/2014/main" id="{900CEBB5-3C51-8A93-3787-FC664FF9C1C0}"/>
              </a:ext>
            </a:extLst>
          </p:cNvPr>
          <p:cNvSpPr>
            <a:spLocks noGrp="1"/>
          </p:cNvSpPr>
          <p:nvPr>
            <p:ph type="pic" sz="quarter" idx="40"/>
          </p:nvPr>
        </p:nvSpPr>
        <p:spPr>
          <a:xfrm>
            <a:off x="9851011" y="4851400"/>
            <a:ext cx="2328863" cy="13208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984DCF04-03AB-8FAA-16B1-0BFCBDFFEE3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63DDD65B-CF6B-0401-99E9-880E6C1D518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7014163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3DCEC4AC-BD0E-C6D1-E674-403CF2452788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79488" y="2248559"/>
            <a:ext cx="3270250" cy="3923641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1B73A4D5-7CFF-1119-D048-D086C482A7C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B49EF104-8709-8867-F44E-078E01B3983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" name="Picture Placeholder 17">
            <a:extLst>
              <a:ext uri="{FF2B5EF4-FFF2-40B4-BE49-F238E27FC236}">
                <a16:creationId xmlns:a16="http://schemas.microsoft.com/office/drawing/2014/main" id="{A49B4BD0-B222-515F-870C-84E8CC81BA0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457979" y="2248559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" name="Picture Placeholder 17">
            <a:extLst>
              <a:ext uri="{FF2B5EF4-FFF2-40B4-BE49-F238E27FC236}">
                <a16:creationId xmlns:a16="http://schemas.microsoft.com/office/drawing/2014/main" id="{1DC5F9EF-6764-1410-87CF-7C828C4DFF88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457979" y="4317526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" name="Picture Placeholder 17">
            <a:extLst>
              <a:ext uri="{FF2B5EF4-FFF2-40B4-BE49-F238E27FC236}">
                <a16:creationId xmlns:a16="http://schemas.microsoft.com/office/drawing/2014/main" id="{C9FD0988-0640-480A-A3F7-A1C367544B6B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936470" y="2248559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" name="Picture Placeholder 17">
            <a:extLst>
              <a:ext uri="{FF2B5EF4-FFF2-40B4-BE49-F238E27FC236}">
                <a16:creationId xmlns:a16="http://schemas.microsoft.com/office/drawing/2014/main" id="{76CCB8FC-E813-9A88-DB6A-54143BACE9F4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7936470" y="4317526"/>
            <a:ext cx="3270250" cy="18573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692510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Pics on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042FFF3-3B40-75BE-665B-6F0DCF92C941}"/>
              </a:ext>
            </a:extLst>
          </p:cNvPr>
          <p:cNvSpPr/>
          <p:nvPr userDrawn="1"/>
        </p:nvSpPr>
        <p:spPr>
          <a:xfrm>
            <a:off x="0" y="2176636"/>
            <a:ext cx="12192000" cy="4681364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1359FFE-8DB3-E04B-B8FC-096C251D0037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AFDC5FC-8B29-724C-A2E3-4E099119F564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208D8E3-3267-2E4C-8456-BA3A9B2A92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D3E98D9-C383-46FE-4608-623CB73EC2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5DF10658-DF86-9F6A-E7EE-98C767159C2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6B4DCBE-4B65-EE27-A528-BC1B17F606E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5AE73D27-E01B-5194-D85E-A4C7F3E00F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CFC4A670-093F-D8B5-BF74-523E45A219B3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2714625" y="2295525"/>
            <a:ext cx="3284538" cy="18478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413D38A7-551C-C434-389A-58570BB3960A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6192838" y="2295525"/>
            <a:ext cx="3284537" cy="18478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7" name="Picture Placeholder 25">
            <a:extLst>
              <a:ext uri="{FF2B5EF4-FFF2-40B4-BE49-F238E27FC236}">
                <a16:creationId xmlns:a16="http://schemas.microsoft.com/office/drawing/2014/main" id="{93F1181B-6724-9DFD-F39D-054915101A0A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6192838" y="4322288"/>
            <a:ext cx="3284537" cy="18478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8" name="Picture Placeholder 25">
            <a:extLst>
              <a:ext uri="{FF2B5EF4-FFF2-40B4-BE49-F238E27FC236}">
                <a16:creationId xmlns:a16="http://schemas.microsoft.com/office/drawing/2014/main" id="{532019E8-2F99-03B2-4E54-C1509F6FE96D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714625" y="4322288"/>
            <a:ext cx="3284537" cy="184785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" name="Title 23">
            <a:extLst>
              <a:ext uri="{FF2B5EF4-FFF2-40B4-BE49-F238E27FC236}">
                <a16:creationId xmlns:a16="http://schemas.microsoft.com/office/drawing/2014/main" id="{E4D5B48C-3747-2255-504F-C30CD54A217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EB25F64E-E65B-64FE-0E7A-A1E80026B04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651169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12">
          <p15:clr>
            <a:srgbClr val="FBAE40"/>
          </p15:clr>
        </p15:guide>
        <p15:guide id="2" orient="horz" pos="2568">
          <p15:clr>
            <a:srgbClr val="FBAE40"/>
          </p15:clr>
        </p15:guide>
        <p15:guide id="3" orient="horz" pos="2640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 Pics on Gra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042FFF3-3B40-75BE-665B-6F0DCF92C941}"/>
              </a:ext>
            </a:extLst>
          </p:cNvPr>
          <p:cNvSpPr/>
          <p:nvPr userDrawn="1"/>
        </p:nvSpPr>
        <p:spPr>
          <a:xfrm>
            <a:off x="0" y="2176636"/>
            <a:ext cx="12192000" cy="4681364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8D0B34D-2D61-B92D-A698-2198B50D94B1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979488" y="2281238"/>
            <a:ext cx="3270250" cy="18764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1" name="Picture Placeholder 19">
            <a:extLst>
              <a:ext uri="{FF2B5EF4-FFF2-40B4-BE49-F238E27FC236}">
                <a16:creationId xmlns:a16="http://schemas.microsoft.com/office/drawing/2014/main" id="{8A0F3B05-0ECE-D50E-A17F-8A06AD506839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472724" y="2281238"/>
            <a:ext cx="3270250" cy="18764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2" name="Picture Placeholder 19">
            <a:extLst>
              <a:ext uri="{FF2B5EF4-FFF2-40B4-BE49-F238E27FC236}">
                <a16:creationId xmlns:a16="http://schemas.microsoft.com/office/drawing/2014/main" id="{0E4C4316-5C36-EBC3-B071-F94F86F9810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7950540" y="2281238"/>
            <a:ext cx="3270250" cy="18764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3" name="Picture Placeholder 19">
            <a:extLst>
              <a:ext uri="{FF2B5EF4-FFF2-40B4-BE49-F238E27FC236}">
                <a16:creationId xmlns:a16="http://schemas.microsoft.com/office/drawing/2014/main" id="{21892390-D4B3-B1BA-0028-D2A3BAF87171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7950540" y="4338131"/>
            <a:ext cx="3270250" cy="18764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4" name="Picture Placeholder 19">
            <a:extLst>
              <a:ext uri="{FF2B5EF4-FFF2-40B4-BE49-F238E27FC236}">
                <a16:creationId xmlns:a16="http://schemas.microsoft.com/office/drawing/2014/main" id="{79DC04F4-AFB6-ADED-ECEA-67A06D4AB080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4472724" y="4338131"/>
            <a:ext cx="3270250" cy="18764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5" name="Picture Placeholder 19">
            <a:extLst>
              <a:ext uri="{FF2B5EF4-FFF2-40B4-BE49-F238E27FC236}">
                <a16:creationId xmlns:a16="http://schemas.microsoft.com/office/drawing/2014/main" id="{E171CF72-6817-2DEB-9A00-53ADFFA76CE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79461" y="4338131"/>
            <a:ext cx="3270250" cy="187642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1359FFE-8DB3-E04B-B8FC-096C251D0037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AFDC5FC-8B29-724C-A2E3-4E099119F564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208D8E3-3267-2E4C-8456-BA3A9B2A92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D3E98D9-C383-46FE-4608-623CB73EC2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5DF10658-DF86-9F6A-E7EE-98C767159C2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6B4DCBE-4B65-EE27-A528-BC1B17F606E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5AE73D27-E01B-5194-D85E-A4C7F3E00F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2" name="Title 23">
            <a:extLst>
              <a:ext uri="{FF2B5EF4-FFF2-40B4-BE49-F238E27FC236}">
                <a16:creationId xmlns:a16="http://schemas.microsoft.com/office/drawing/2014/main" id="{504AA014-B8ED-C2B6-7F5E-CA92C98967F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3" name="Text Placeholder 5">
            <a:extLst>
              <a:ext uri="{FF2B5EF4-FFF2-40B4-BE49-F238E27FC236}">
                <a16:creationId xmlns:a16="http://schemas.microsoft.com/office/drawing/2014/main" id="{CD997B90-9775-87ED-FE1F-F07FCDB066A1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0489334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12">
          <p15:clr>
            <a:srgbClr val="FBAE40"/>
          </p15:clr>
        </p15:guide>
        <p15:guide id="2" orient="horz" pos="2568">
          <p15:clr>
            <a:srgbClr val="FBAE40"/>
          </p15:clr>
        </p15:guide>
        <p15:guide id="3" orient="horz" pos="26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FF4C0A8-A1B3-7141-BE11-4E7431FDFBAA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91561BE-A204-50AC-3E2C-ED60A6C805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8BC92407-BF3C-1556-B701-9E78998A16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5B1A5BF4-7627-0466-8007-8947CF6C60D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D0F954-1A63-73B9-2B2E-ADD48C66C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1681122"/>
            <a:ext cx="4286181" cy="1403461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Section Divider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C7F413-00BC-4A4E-AA04-05998358E3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824E15F-BFC9-4769-DCEB-206F2333978C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107288C-D0A3-D3E5-1BB4-38D89D522B5A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91B8D8B-7639-A0BD-E15B-A2242F6D32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4390325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llage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33964D26-AFF1-88A4-F37D-9F0DB989BB4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29" name="Picture Placeholder 27">
            <a:extLst>
              <a:ext uri="{FF2B5EF4-FFF2-40B4-BE49-F238E27FC236}">
                <a16:creationId xmlns:a16="http://schemas.microsoft.com/office/drawing/2014/main" id="{3FC83DFB-8529-5ADA-DD83-7916F46642F4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048000" y="0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0" name="Picture Placeholder 27">
            <a:extLst>
              <a:ext uri="{FF2B5EF4-FFF2-40B4-BE49-F238E27FC236}">
                <a16:creationId xmlns:a16="http://schemas.microsoft.com/office/drawing/2014/main" id="{8766906B-68F9-8CFF-BE89-036D2B6CDC3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096000" y="0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1" name="Picture Placeholder 27">
            <a:extLst>
              <a:ext uri="{FF2B5EF4-FFF2-40B4-BE49-F238E27FC236}">
                <a16:creationId xmlns:a16="http://schemas.microsoft.com/office/drawing/2014/main" id="{CDB11466-3832-5146-033A-1D0E1EF4F26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144000" y="0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2" name="Picture Placeholder 27">
            <a:extLst>
              <a:ext uri="{FF2B5EF4-FFF2-40B4-BE49-F238E27FC236}">
                <a16:creationId xmlns:a16="http://schemas.microsoft.com/office/drawing/2014/main" id="{52342DE9-3A55-FBF6-A579-E7964361137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0" y="1719072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3" name="Picture Placeholder 27">
            <a:extLst>
              <a:ext uri="{FF2B5EF4-FFF2-40B4-BE49-F238E27FC236}">
                <a16:creationId xmlns:a16="http://schemas.microsoft.com/office/drawing/2014/main" id="{C8C5BA68-C97B-E009-3F42-09EBF93C238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3048000" y="1719072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4" name="Picture Placeholder 27">
            <a:extLst>
              <a:ext uri="{FF2B5EF4-FFF2-40B4-BE49-F238E27FC236}">
                <a16:creationId xmlns:a16="http://schemas.microsoft.com/office/drawing/2014/main" id="{505F3FFB-0307-9DAF-5FF7-EF9919BC7B35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6096000" y="1719072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5" name="Picture Placeholder 27">
            <a:extLst>
              <a:ext uri="{FF2B5EF4-FFF2-40B4-BE49-F238E27FC236}">
                <a16:creationId xmlns:a16="http://schemas.microsoft.com/office/drawing/2014/main" id="{A1E36C79-B53E-14F4-B03F-97F122E3C8D6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9144000" y="1719072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6" name="Picture Placeholder 27">
            <a:extLst>
              <a:ext uri="{FF2B5EF4-FFF2-40B4-BE49-F238E27FC236}">
                <a16:creationId xmlns:a16="http://schemas.microsoft.com/office/drawing/2014/main" id="{CB870291-8A5E-10FD-812B-AA2A5BE53A2E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0" y="3438144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7" name="Picture Placeholder 27">
            <a:extLst>
              <a:ext uri="{FF2B5EF4-FFF2-40B4-BE49-F238E27FC236}">
                <a16:creationId xmlns:a16="http://schemas.microsoft.com/office/drawing/2014/main" id="{7449D706-F4CC-0D79-2908-362A522393B6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3048000" y="3438144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8" name="Picture Placeholder 27">
            <a:extLst>
              <a:ext uri="{FF2B5EF4-FFF2-40B4-BE49-F238E27FC236}">
                <a16:creationId xmlns:a16="http://schemas.microsoft.com/office/drawing/2014/main" id="{6D4EBB5B-A893-9C2B-8BAA-1C0489C600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6096000" y="3438144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39" name="Picture Placeholder 27">
            <a:extLst>
              <a:ext uri="{FF2B5EF4-FFF2-40B4-BE49-F238E27FC236}">
                <a16:creationId xmlns:a16="http://schemas.microsoft.com/office/drawing/2014/main" id="{C7270703-53F1-941E-6556-5E7BA28D127F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9144000" y="3438144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0" name="Picture Placeholder 27">
            <a:extLst>
              <a:ext uri="{FF2B5EF4-FFF2-40B4-BE49-F238E27FC236}">
                <a16:creationId xmlns:a16="http://schemas.microsoft.com/office/drawing/2014/main" id="{DC58B908-CA05-AF10-8032-FB30903D819D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0" y="5156463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1" name="Picture Placeholder 27">
            <a:extLst>
              <a:ext uri="{FF2B5EF4-FFF2-40B4-BE49-F238E27FC236}">
                <a16:creationId xmlns:a16="http://schemas.microsoft.com/office/drawing/2014/main" id="{DF1ECA1B-72BB-E9D5-5A81-1178AC9B661E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3048000" y="5156463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2" name="Picture Placeholder 27">
            <a:extLst>
              <a:ext uri="{FF2B5EF4-FFF2-40B4-BE49-F238E27FC236}">
                <a16:creationId xmlns:a16="http://schemas.microsoft.com/office/drawing/2014/main" id="{0055AFC1-9DEB-760E-3637-1C27264C2937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6096000" y="5156463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43" name="Picture Placeholder 27">
            <a:extLst>
              <a:ext uri="{FF2B5EF4-FFF2-40B4-BE49-F238E27FC236}">
                <a16:creationId xmlns:a16="http://schemas.microsoft.com/office/drawing/2014/main" id="{BBB35A57-B426-AB5B-ED23-25B681017A1C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9144000" y="5156463"/>
            <a:ext cx="3048000" cy="1719263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820932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541E3C25-F81C-E489-917E-C4A57B23558A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876800" y="0"/>
            <a:ext cx="73152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6D656598-979A-E389-ED13-6408F16F76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6527CED2-3356-39BF-149B-68C58D5DEB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70786"/>
            <a:ext cx="3453968" cy="1355051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Goes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2415751"/>
            <a:ext cx="3453967" cy="18466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09005104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atur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70786"/>
            <a:ext cx="3453968" cy="1355051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Goes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2415751"/>
            <a:ext cx="3453967" cy="18466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BB699784-5680-7A65-0E48-C2183429E2E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311169AC-158F-068A-244A-D839D12E829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8894BE-E6CF-9EB3-5015-D34345D60B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75457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0156D753-5033-C9D0-7E5A-0505F1DA6BE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923504" y="0"/>
            <a:ext cx="5268495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lang="en-US" sz="1600" b="1" kern="1200">
                <a:solidFill>
                  <a:schemeClr val="tx2"/>
                </a:solidFill>
                <a:latin typeface="TeleNeo Office ExtraBold" panose="020B0504040202090203" pitchFamily="34" charset="77"/>
                <a:ea typeface="Roboto" charset="0"/>
                <a:cs typeface="+mn-cs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927979C-8846-D076-B71D-07AFF76D7D8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419F0C94-A6BA-4996-BECF-ED00FF9CC46E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7702C200-5DDD-5D13-AF66-2C5F01F7066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49" y="987552"/>
            <a:ext cx="5577840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21A85F74-C0B8-2D50-BF1C-6504B215689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87550" y="1545621"/>
            <a:ext cx="5577840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6984332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A87F81E8-4880-EEA6-6B6E-4A27156ACDDB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219365" y="2411965"/>
            <a:ext cx="1984117" cy="131375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085C4E3A-1806-954E-0406-8F0F7ECA7387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19365" y="1012083"/>
            <a:ext cx="1984117" cy="131375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F4D83AE9-0826-3DFE-2A56-BBB7025FB32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5077007" y="2411965"/>
            <a:ext cx="1979722" cy="131375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541E3C25-F81C-E489-917E-C4A57B23558A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77007" y="1012083"/>
            <a:ext cx="1979722" cy="131375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608D1B-56DE-8971-561C-D4B36DECC8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6D656598-979A-E389-ED13-6408F16F76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6527CED2-3356-39BF-149B-68C58D5DEB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70786"/>
            <a:ext cx="3453968" cy="1355051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Goes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2415751"/>
            <a:ext cx="3453967" cy="18466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75D6710D-C5AC-2B3E-A7CF-862E9FD6B492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148169" y="2411965"/>
            <a:ext cx="1984117" cy="131375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E2DF3AC3-5A8E-9F33-DFF9-CDCC3FBDFA6C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7148169" y="1012083"/>
            <a:ext cx="1984117" cy="1313752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67597185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541E3C25-F81C-E489-917E-C4A57B23558A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077007" y="1012082"/>
            <a:ext cx="6123538" cy="374430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608D1B-56DE-8971-561C-D4B36DECC8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6D656598-979A-E389-ED13-6408F16F76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6527CED2-3356-39BF-149B-68C58D5DEB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70786"/>
            <a:ext cx="3453968" cy="1355051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Goes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2415751"/>
            <a:ext cx="3453967" cy="18466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164523807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S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8608D1B-56DE-8971-561C-D4B36DECC8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6D656598-979A-E389-ED13-6408F16F76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6527CED2-3356-39BF-149B-68C58D5DEB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70786"/>
            <a:ext cx="3453968" cy="1355051"/>
          </a:xfrm>
          <a:prstGeom prst="rect">
            <a:avLst/>
          </a:prstGeom>
        </p:spPr>
        <p:txBody>
          <a:bodyPr wrap="square" lIns="0" anchor="b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  <a:br>
              <a:rPr lang="en-US"/>
            </a:br>
            <a:r>
              <a:rPr lang="en-US"/>
              <a:t>Goes</a:t>
            </a:r>
            <a:br>
              <a:rPr lang="en-US"/>
            </a:br>
            <a:r>
              <a:rPr lang="en-US"/>
              <a:t>Here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2415751"/>
            <a:ext cx="3453967" cy="184666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2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569C9A69-EFD2-614F-AF46-2599D588D131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9219365" y="2763930"/>
            <a:ext cx="1984117" cy="1659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B90FE5F0-1BE2-8687-756F-E10764D47BE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9219365" y="1012083"/>
            <a:ext cx="1984117" cy="1659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C1E43286-D510-D014-174D-37FB35EB802B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7148169" y="2763930"/>
            <a:ext cx="1984117" cy="1659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5" name="Picture Placeholder 2">
            <a:extLst>
              <a:ext uri="{FF2B5EF4-FFF2-40B4-BE49-F238E27FC236}">
                <a16:creationId xmlns:a16="http://schemas.microsoft.com/office/drawing/2014/main" id="{1395F06F-A021-DE9C-623E-C8CAE0DA0DF7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7148169" y="1012083"/>
            <a:ext cx="1984117" cy="1659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2" name="Picture Placeholder 2">
            <a:extLst>
              <a:ext uri="{FF2B5EF4-FFF2-40B4-BE49-F238E27FC236}">
                <a16:creationId xmlns:a16="http://schemas.microsoft.com/office/drawing/2014/main" id="{0B07B570-4B37-4421-AF22-3A4ABE3D4C24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219365" y="4515776"/>
            <a:ext cx="1984117" cy="1659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3" name="Picture Placeholder 2">
            <a:extLst>
              <a:ext uri="{FF2B5EF4-FFF2-40B4-BE49-F238E27FC236}">
                <a16:creationId xmlns:a16="http://schemas.microsoft.com/office/drawing/2014/main" id="{1DF80A2C-617B-EDF5-475A-0133F374E132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7148169" y="4515776"/>
            <a:ext cx="1984117" cy="1659078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61756303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an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346164049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Title 23">
            <a:extLst>
              <a:ext uri="{FF2B5EF4-FFF2-40B4-BE49-F238E27FC236}">
                <a16:creationId xmlns:a16="http://schemas.microsoft.com/office/drawing/2014/main" id="{46C34AED-66D0-B9CE-F8A1-9557969D1CA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January 2024</a:t>
            </a:r>
          </a:p>
        </p:txBody>
      </p:sp>
    </p:spTree>
    <p:extLst>
      <p:ext uri="{BB962C8B-B14F-4D97-AF65-F5344CB8AC3E}">
        <p14:creationId xmlns:p14="http://schemas.microsoft.com/office/powerpoint/2010/main" val="14760676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eb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691118342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11" name="Title 23">
            <a:extLst>
              <a:ext uri="{FF2B5EF4-FFF2-40B4-BE49-F238E27FC236}">
                <a16:creationId xmlns:a16="http://schemas.microsoft.com/office/drawing/2014/main" id="{D29551E3-EF57-6008-9018-31FB6E0EEC2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February 2024</a:t>
            </a:r>
          </a:p>
        </p:txBody>
      </p:sp>
    </p:spTree>
    <p:extLst>
      <p:ext uri="{BB962C8B-B14F-4D97-AF65-F5344CB8AC3E}">
        <p14:creationId xmlns:p14="http://schemas.microsoft.com/office/powerpoint/2010/main" val="408813244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r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273539796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61A9E7E-46AC-0C31-E210-6CB4E47E3223}"/>
              </a:ext>
            </a:extLst>
          </p:cNvPr>
          <p:cNvCxnSpPr>
            <a:cxnSpLocks/>
          </p:cNvCxnSpPr>
          <p:nvPr userDrawn="1"/>
        </p:nvCxnSpPr>
        <p:spPr>
          <a:xfrm>
            <a:off x="979488" y="5703758"/>
            <a:ext cx="1463909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07355889-97F7-D9DD-05C5-64EB751EAF87}"/>
              </a:ext>
            </a:extLst>
          </p:cNvPr>
          <p:cNvSpPr txBox="1"/>
          <p:nvPr userDrawn="1"/>
        </p:nvSpPr>
        <p:spPr>
          <a:xfrm>
            <a:off x="942013" y="5688768"/>
            <a:ext cx="30328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latin typeface="+mn-lt"/>
              </a:rPr>
              <a:t>31</a:t>
            </a:r>
          </a:p>
        </p:txBody>
      </p:sp>
      <p:sp>
        <p:nvSpPr>
          <p:cNvPr id="2" name="Title 23">
            <a:extLst>
              <a:ext uri="{FF2B5EF4-FFF2-40B4-BE49-F238E27FC236}">
                <a16:creationId xmlns:a16="http://schemas.microsoft.com/office/drawing/2014/main" id="{3F58221A-898B-87B9-659A-F341FC3689C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March 2024</a:t>
            </a:r>
          </a:p>
        </p:txBody>
      </p:sp>
    </p:spTree>
    <p:extLst>
      <p:ext uri="{BB962C8B-B14F-4D97-AF65-F5344CB8AC3E}">
        <p14:creationId xmlns:p14="http://schemas.microsoft.com/office/powerpoint/2010/main" val="256008010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8AA043-16B9-DD4D-3274-5ACFB86086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04" r="1202" b="24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FF4C0A8-A1B3-7141-BE11-4E7431FDFBAA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C58B832C-0F6A-F1B8-149E-640A06B43E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CB69DB5B-45D0-4AB0-8056-8A3F12272C6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8FBD802F-0E01-108E-BEBD-F51DE29FE5B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FEE655-DAAE-AE6A-412A-40C5626A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1681122"/>
            <a:ext cx="4286181" cy="140346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Section Divider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79AE929-F855-FED5-96FD-16AAC9EF75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50DE696-9856-77B8-BBBE-E851C386CCE6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557BDD2-F384-3EE2-C46B-2424F7495160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B6DD820-670D-1A6A-8B0E-BE2558403A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428336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pr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573691065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490790BC-7F26-EE7F-C96C-6593D8C86A0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April 2024</a:t>
            </a:r>
          </a:p>
        </p:txBody>
      </p:sp>
    </p:spTree>
    <p:extLst>
      <p:ext uri="{BB962C8B-B14F-4D97-AF65-F5344CB8AC3E}">
        <p14:creationId xmlns:p14="http://schemas.microsoft.com/office/powerpoint/2010/main" val="125461763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y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363603495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7978F59F-CD6C-049E-41BF-E17CDB32D4C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May 2024</a:t>
            </a:r>
          </a:p>
        </p:txBody>
      </p:sp>
    </p:spTree>
    <p:extLst>
      <p:ext uri="{BB962C8B-B14F-4D97-AF65-F5344CB8AC3E}">
        <p14:creationId xmlns:p14="http://schemas.microsoft.com/office/powerpoint/2010/main" val="371594650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un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2392232530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6216855-D56A-BEC8-AB41-A208FF34234F}"/>
              </a:ext>
            </a:extLst>
          </p:cNvPr>
          <p:cNvCxnSpPr>
            <a:cxnSpLocks/>
          </p:cNvCxnSpPr>
          <p:nvPr userDrawn="1"/>
        </p:nvCxnSpPr>
        <p:spPr>
          <a:xfrm>
            <a:off x="979488" y="5703758"/>
            <a:ext cx="1463909" cy="0"/>
          </a:xfrm>
          <a:prstGeom prst="line">
            <a:avLst/>
          </a:prstGeom>
          <a:ln w="12700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51700212-8718-DDB6-540B-301EDE60A5D0}"/>
              </a:ext>
            </a:extLst>
          </p:cNvPr>
          <p:cNvSpPr txBox="1"/>
          <p:nvPr userDrawn="1"/>
        </p:nvSpPr>
        <p:spPr>
          <a:xfrm>
            <a:off x="942013" y="5688768"/>
            <a:ext cx="32252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b="1">
                <a:latin typeface="+mn-lt"/>
              </a:rPr>
              <a:t>30</a:t>
            </a:r>
          </a:p>
        </p:txBody>
      </p:sp>
      <p:sp>
        <p:nvSpPr>
          <p:cNvPr id="11" name="Title 23">
            <a:extLst>
              <a:ext uri="{FF2B5EF4-FFF2-40B4-BE49-F238E27FC236}">
                <a16:creationId xmlns:a16="http://schemas.microsoft.com/office/drawing/2014/main" id="{A71C2438-B4B1-4EB2-D562-6EBC2C99947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June 2024</a:t>
            </a:r>
          </a:p>
        </p:txBody>
      </p:sp>
    </p:spTree>
    <p:extLst>
      <p:ext uri="{BB962C8B-B14F-4D97-AF65-F5344CB8AC3E}">
        <p14:creationId xmlns:p14="http://schemas.microsoft.com/office/powerpoint/2010/main" val="30429237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Jul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4125075482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02A613A7-B1C8-FFA0-C09D-3E57AD12B3B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July 2024</a:t>
            </a:r>
          </a:p>
        </p:txBody>
      </p:sp>
    </p:spTree>
    <p:extLst>
      <p:ext uri="{BB962C8B-B14F-4D97-AF65-F5344CB8AC3E}">
        <p14:creationId xmlns:p14="http://schemas.microsoft.com/office/powerpoint/2010/main" val="4058634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ug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349891456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BAB2469A-95B5-5FB3-AD80-DFF66A0FC7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August 2024</a:t>
            </a:r>
          </a:p>
        </p:txBody>
      </p:sp>
    </p:spTree>
    <p:extLst>
      <p:ext uri="{BB962C8B-B14F-4D97-AF65-F5344CB8AC3E}">
        <p14:creationId xmlns:p14="http://schemas.microsoft.com/office/powerpoint/2010/main" val="402100707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p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564428655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87E0EEEB-E4B1-F503-7C8F-1F01BAFDDE4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September 2024</a:t>
            </a:r>
          </a:p>
        </p:txBody>
      </p:sp>
    </p:spTree>
    <p:extLst>
      <p:ext uri="{BB962C8B-B14F-4D97-AF65-F5344CB8AC3E}">
        <p14:creationId xmlns:p14="http://schemas.microsoft.com/office/powerpoint/2010/main" val="30230154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ct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802287418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A8BA247F-58F9-1D9F-5765-18D19801A87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October 2024</a:t>
            </a:r>
          </a:p>
        </p:txBody>
      </p:sp>
    </p:spTree>
    <p:extLst>
      <p:ext uri="{BB962C8B-B14F-4D97-AF65-F5344CB8AC3E}">
        <p14:creationId xmlns:p14="http://schemas.microsoft.com/office/powerpoint/2010/main" val="239738583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v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1979101427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ADBC40AA-E655-BD9A-1D2E-5BBEA41E597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November 2024</a:t>
            </a:r>
          </a:p>
        </p:txBody>
      </p:sp>
    </p:spTree>
    <p:extLst>
      <p:ext uri="{BB962C8B-B14F-4D97-AF65-F5344CB8AC3E}">
        <p14:creationId xmlns:p14="http://schemas.microsoft.com/office/powerpoint/2010/main" val="21404092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ec 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aphicFrame>
        <p:nvGraphicFramePr>
          <p:cNvPr id="6" name="Table 1">
            <a:extLst>
              <a:ext uri="{FF2B5EF4-FFF2-40B4-BE49-F238E27FC236}">
                <a16:creationId xmlns:a16="http://schemas.microsoft.com/office/drawing/2014/main" id="{B148988A-33E1-45D0-BADE-C2C1EC32DC7E}"/>
              </a:ext>
            </a:extLst>
          </p:cNvPr>
          <p:cNvGraphicFramePr/>
          <p:nvPr userDrawn="1">
            <p:extLst>
              <p:ext uri="{D42A27DB-BD31-4B8C-83A1-F6EECF244321}">
                <p14:modId xmlns:p14="http://schemas.microsoft.com/office/powerpoint/2010/main" val="3421342706"/>
              </p:ext>
            </p:extLst>
          </p:nvPr>
        </p:nvGraphicFramePr>
        <p:xfrm>
          <a:off x="979488" y="1493442"/>
          <a:ext cx="10220322" cy="4661265"/>
        </p:xfrm>
        <a:graphic>
          <a:graphicData uri="http://schemas.openxmlformats.org/drawingml/2006/table">
            <a:tbl>
              <a:tblPr firstRow="1">
                <a:tableStyleId>{72833802-FEF1-4C79-8D5D-14CF1EAF98D9}</a:tableStyleId>
              </a:tblPr>
              <a:tblGrid>
                <a:gridCol w="14600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6004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224625"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Sunday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Monday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Tuesday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Wednesday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Thursday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Friday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821531">
                        <a:defRPr sz="1800" b="0">
                          <a:solidFill>
                            <a:srgbClr val="000000"/>
                          </a:solidFill>
                          <a:uFillTx/>
                        </a:defRPr>
                      </a:pPr>
                      <a:r>
                        <a:rPr sz="1200" b="1" i="0">
                          <a:solidFill>
                            <a:schemeClr val="tx1"/>
                          </a:solidFill>
                          <a:latin typeface="+mn-lt"/>
                          <a:sym typeface="Helvetica Light"/>
                        </a:rPr>
                        <a:t>Saturday</a:t>
                      </a:r>
                      <a:endParaRPr sz="1200" b="1" i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  <a:sym typeface="Helvetica Light"/>
                      </a:endParaRPr>
                    </a:p>
                  </a:txBody>
                  <a:tcPr marL="45720" marR="31750" marT="31750" marB="31750" anchor="ctr" horzOverflow="overflow">
                    <a:lnL w="6350" cap="flat" cmpd="sng" algn="ctr">
                      <a:solidFill>
                        <a:schemeClr val="bg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0" marB="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25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26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27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28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82977"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29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2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30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1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2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3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defTabSz="914400">
                        <a:tabLst>
                          <a:tab pos="914400" algn="l"/>
                        </a:tabLst>
                        <a:defRPr sz="3600">
                          <a:uFillTx/>
                          <a:latin typeface="Helvetica"/>
                          <a:ea typeface="Helvetica"/>
                          <a:cs typeface="Helvetica"/>
                        </a:defRPr>
                      </a:pPr>
                      <a:r>
                        <a:rPr lang="en-US" sz="1000" b="1">
                          <a:solidFill>
                            <a:schemeClr val="tx2"/>
                          </a:solidFill>
                          <a:latin typeface="+mn-lt"/>
                        </a:rPr>
                        <a:t>4</a:t>
                      </a:r>
                      <a:endParaRPr sz="1000" b="1">
                        <a:solidFill>
                          <a:schemeClr val="tx2"/>
                        </a:solidFill>
                        <a:latin typeface="+mn-lt"/>
                      </a:endParaRPr>
                    </a:p>
                  </a:txBody>
                  <a:tcPr marL="45720" marR="31750" marT="31750" marB="31750" horzOverflow="overflow">
                    <a:lnL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" name="Title 23">
            <a:extLst>
              <a:ext uri="{FF2B5EF4-FFF2-40B4-BE49-F238E27FC236}">
                <a16:creationId xmlns:a16="http://schemas.microsoft.com/office/drawing/2014/main" id="{B0A22D51-352B-5A43-ACAF-273717C7402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6263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December 2024</a:t>
            </a:r>
          </a:p>
        </p:txBody>
      </p:sp>
    </p:spTree>
    <p:extLst>
      <p:ext uri="{BB962C8B-B14F-4D97-AF65-F5344CB8AC3E}">
        <p14:creationId xmlns:p14="http://schemas.microsoft.com/office/powerpoint/2010/main" val="26601459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Rig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597ABD2-E053-FE98-A08D-E71BD411A5D9}"/>
              </a:ext>
            </a:extLst>
          </p:cNvPr>
          <p:cNvSpPr/>
          <p:nvPr userDrawn="1"/>
        </p:nvSpPr>
        <p:spPr>
          <a:xfrm>
            <a:off x="6878472" y="0"/>
            <a:ext cx="5313528" cy="6858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D3D49B-30F8-6F22-6B59-1D5589A5FB0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87061D82-2FFA-56B5-55B5-83080B1E31F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itle 23">
            <a:extLst>
              <a:ext uri="{FF2B5EF4-FFF2-40B4-BE49-F238E27FC236}">
                <a16:creationId xmlns:a16="http://schemas.microsoft.com/office/drawing/2014/main" id="{285539A2-AE6D-BC17-D3E6-A165D3CAE2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5674505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5" name="Text Placeholder 5">
            <a:extLst>
              <a:ext uri="{FF2B5EF4-FFF2-40B4-BE49-F238E27FC236}">
                <a16:creationId xmlns:a16="http://schemas.microsoft.com/office/drawing/2014/main" id="{0CACD592-DC2C-6AC8-7C35-F3F4A6B7C20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5674504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378089250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5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17DD202-F478-7580-D6AA-DEE1DFAFBF9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lang="en-US" sz="1600" b="1" kern="1200">
                <a:solidFill>
                  <a:schemeClr val="tx2"/>
                </a:solidFill>
                <a:latin typeface="TeleNeo Office ExtraBold" panose="020B0504040202090203" pitchFamily="34" charset="77"/>
                <a:ea typeface="Roboto" charset="0"/>
                <a:cs typeface="+mn-cs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57E51F9C-8831-FD31-D9C7-3AC2417A1C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E49D183E-C191-5B5C-75F4-8D2F4E417A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F1DB434E-765C-67D8-64CC-8621439867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33BC03-2C22-206D-EBFA-AD2363DCC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1681122"/>
            <a:ext cx="4286181" cy="140346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Section Divider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65BA90-8CB9-0D79-3545-B4F0D4B4D3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569895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ec Shee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042FFF3-3B40-75BE-665B-6F0DCF92C941}"/>
              </a:ext>
            </a:extLst>
          </p:cNvPr>
          <p:cNvSpPr/>
          <p:nvPr userDrawn="1"/>
        </p:nvSpPr>
        <p:spPr>
          <a:xfrm>
            <a:off x="0" y="2176636"/>
            <a:ext cx="12192000" cy="4681364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568E9763-302C-2B80-A526-6F56F8CDB32F}"/>
              </a:ext>
            </a:extLst>
          </p:cNvPr>
          <p:cNvCxnSpPr>
            <a:cxnSpLocks/>
          </p:cNvCxnSpPr>
          <p:nvPr userDrawn="1"/>
        </p:nvCxnSpPr>
        <p:spPr>
          <a:xfrm>
            <a:off x="9158288" y="2146730"/>
            <a:ext cx="3033712" cy="0"/>
          </a:xfrm>
          <a:prstGeom prst="line">
            <a:avLst/>
          </a:prstGeom>
          <a:ln w="762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1359FFE-8DB3-E04B-B8FC-096C251D0037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BAFDC5FC-8B29-724C-A2E3-4E099119F564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0208D8E3-3267-2E4C-8456-BA3A9B2A924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5" name="Picture 4">
            <a:extLst>
              <a:ext uri="{FF2B5EF4-FFF2-40B4-BE49-F238E27FC236}">
                <a16:creationId xmlns:a16="http://schemas.microsoft.com/office/drawing/2014/main" id="{9D3E98D9-C383-46FE-4608-623CB73EC21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5DF10658-DF86-9F6A-E7EE-98C767159C2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6B4DCBE-4B65-EE27-A528-BC1B17F606E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5AE73D27-E01B-5194-D85E-A4C7F3E00F25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38B2E461-E540-AF69-37AC-1A97D3349F6D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7552" y="1545336"/>
            <a:ext cx="3807665" cy="718357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200" b="0" i="0" kern="1200" spc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sz="1200" b="0">
                <a:latin typeface="+mn-lt"/>
              </a:defRPr>
            </a:lvl2pPr>
            <a:lvl3pPr>
              <a:defRPr sz="1200" b="0">
                <a:latin typeface="+mn-lt"/>
              </a:defRPr>
            </a:lvl3pPr>
            <a:lvl4pPr>
              <a:defRPr sz="1200" b="0">
                <a:latin typeface="+mn-lt"/>
              </a:defRPr>
            </a:lvl4pPr>
            <a:lvl5pPr>
              <a:defRPr sz="1200" b="0">
                <a:latin typeface="+mn-lt"/>
              </a:defRPr>
            </a:lvl5pPr>
          </a:lstStyle>
          <a:p>
            <a:pPr marL="0" lvl="0" algn="l" defTabSz="914400" rtl="0" eaLnBrk="1" latinLnBrk="0" hangingPunct="1">
              <a:lnSpc>
                <a:spcPct val="100000"/>
              </a:lnSpc>
            </a:pPr>
            <a:r>
              <a:rPr lang="en-US" sz="1200"/>
              <a:t>Technical Specs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Technical Specs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Technical Specs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/>
          </a:p>
        </p:txBody>
      </p:sp>
      <p:sp>
        <p:nvSpPr>
          <p:cNvPr id="3" name="Text Placeholder 26">
            <a:extLst>
              <a:ext uri="{FF2B5EF4-FFF2-40B4-BE49-F238E27FC236}">
                <a16:creationId xmlns:a16="http://schemas.microsoft.com/office/drawing/2014/main" id="{291E22F2-F509-84C1-2824-FF3A20AF69AF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95128" y="1545336"/>
            <a:ext cx="3807665" cy="718356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lang="en-US" sz="1200" b="0" i="0" kern="1200" spc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>
              <a:defRPr sz="1200" b="0">
                <a:latin typeface="+mn-lt"/>
              </a:defRPr>
            </a:lvl2pPr>
            <a:lvl3pPr>
              <a:defRPr sz="1200" b="0">
                <a:latin typeface="+mn-lt"/>
              </a:defRPr>
            </a:lvl3pPr>
            <a:lvl4pPr>
              <a:defRPr sz="1200" b="0">
                <a:latin typeface="+mn-lt"/>
              </a:defRPr>
            </a:lvl4pPr>
            <a:lvl5pPr>
              <a:defRPr sz="1200" b="0">
                <a:latin typeface="+mn-lt"/>
              </a:defRPr>
            </a:lvl5pPr>
          </a:lstStyle>
          <a:p>
            <a:pPr marL="0" lvl="0" algn="l" defTabSz="914400" rtl="0" eaLnBrk="1" latinLnBrk="0" hangingPunct="1">
              <a:lnSpc>
                <a:spcPct val="100000"/>
              </a:lnSpc>
            </a:pPr>
            <a:r>
              <a:rPr lang="en-US" sz="1200"/>
              <a:t>Technical Specs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Technical Specs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/>
              <a:t>Technical Specs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sz="1200"/>
          </a:p>
        </p:txBody>
      </p:sp>
      <p:sp>
        <p:nvSpPr>
          <p:cNvPr id="2" name="Title 23">
            <a:extLst>
              <a:ext uri="{FF2B5EF4-FFF2-40B4-BE49-F238E27FC236}">
                <a16:creationId xmlns:a16="http://schemas.microsoft.com/office/drawing/2014/main" id="{79929D7D-24C1-DC16-9059-196A50F055A5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87552"/>
            <a:ext cx="7915242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6287646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512">
          <p15:clr>
            <a:srgbClr val="FBAE40"/>
          </p15:clr>
        </p15:guide>
        <p15:guide id="2" orient="horz" pos="2568">
          <p15:clr>
            <a:srgbClr val="FBAE40"/>
          </p15:clr>
        </p15:guide>
        <p15:guide id="3" orient="horz" pos="2640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hank You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27289CA-A1C3-D344-B916-42DCF6B9A28B}"/>
              </a:ext>
            </a:extLst>
          </p:cNvPr>
          <p:cNvSpPr/>
          <p:nvPr userDrawn="1"/>
        </p:nvSpPr>
        <p:spPr>
          <a:xfrm>
            <a:off x="889614" y="4587440"/>
            <a:ext cx="2313454" cy="1656800"/>
          </a:xfrm>
          <a:prstGeom prst="rect">
            <a:avLst/>
          </a:prstGeom>
        </p:spPr>
        <p:txBody>
          <a:bodyPr wrap="none" anchor="b" anchorCtr="0">
            <a:spAutoFit/>
          </a:bodyPr>
          <a:lstStyle/>
          <a:p>
            <a:pPr>
              <a:lnSpc>
                <a:spcPct val="80000"/>
              </a:lnSpc>
            </a:pPr>
            <a:r>
              <a:rPr kumimoji="0" lang="en-US" sz="6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  <a:t>Thank </a:t>
            </a:r>
            <a:br>
              <a:rPr kumimoji="0" lang="en-US" sz="6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</a:br>
            <a:r>
              <a:rPr kumimoji="0" lang="en-US" sz="6200" b="1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  <a:t>You</a:t>
            </a:r>
            <a:endParaRPr lang="en-US">
              <a:solidFill>
                <a:schemeClr val="bg1"/>
              </a:solidFill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3F2BCCC-A0F1-504D-B4CD-0CA4CED1BCE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4368" y="982468"/>
            <a:ext cx="4165712" cy="4965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4518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_Building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F50D51D0-2607-FE44-905B-AF5F7E410560}"/>
              </a:ext>
            </a:extLst>
          </p:cNvPr>
          <p:cNvSpPr/>
          <p:nvPr userDrawn="1"/>
        </p:nvSpPr>
        <p:spPr>
          <a:xfrm>
            <a:off x="0" y="0"/>
            <a:ext cx="5071466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2FC297A2-7A6E-6243-85B7-CA9ADB1768B1}"/>
              </a:ext>
            </a:extLst>
          </p:cNvPr>
          <p:cNvSpPr txBox="1"/>
          <p:nvPr userDrawn="1"/>
        </p:nvSpPr>
        <p:spPr>
          <a:xfrm rot="16200000">
            <a:off x="-459364" y="5485096"/>
            <a:ext cx="17395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spc="600">
                <a:solidFill>
                  <a:schemeClr val="tx1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CONFIDENTIAL</a:t>
            </a:r>
          </a:p>
        </p:txBody>
      </p:sp>
      <p:pic>
        <p:nvPicPr>
          <p:cNvPr id="17" name="Picture Placeholder 2">
            <a:extLst>
              <a:ext uri="{FF2B5EF4-FFF2-40B4-BE49-F238E27FC236}">
                <a16:creationId xmlns:a16="http://schemas.microsoft.com/office/drawing/2014/main" id="{81E0AE93-2942-5C47-B227-14252A2C67E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4338" t="9798" r="55617" b="47604"/>
          <a:stretch/>
        </p:blipFill>
        <p:spPr>
          <a:xfrm>
            <a:off x="5071466" y="861933"/>
            <a:ext cx="6134416" cy="514119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5022E0B0-8532-654D-9FBF-199F1E7855D1}"/>
              </a:ext>
            </a:extLst>
          </p:cNvPr>
          <p:cNvSpPr txBox="1"/>
          <p:nvPr userDrawn="1"/>
        </p:nvSpPr>
        <p:spPr>
          <a:xfrm>
            <a:off x="882038" y="1635512"/>
            <a:ext cx="4214295" cy="13081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4800" b="1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Building Your</a:t>
            </a:r>
            <a:br>
              <a:rPr lang="en-US" sz="4800" b="1">
                <a:solidFill>
                  <a:srgbClr val="000000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</a:br>
            <a:r>
              <a:rPr lang="en-US" sz="4800" b="1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Presentation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FD24B21F-F545-254E-BB60-E75C9A83FF54}"/>
              </a:ext>
            </a:extLst>
          </p:cNvPr>
          <p:cNvCxnSpPr>
            <a:cxnSpLocks/>
          </p:cNvCxnSpPr>
          <p:nvPr userDrawn="1"/>
        </p:nvCxnSpPr>
        <p:spPr>
          <a:xfrm>
            <a:off x="986118" y="2996022"/>
            <a:ext cx="572429" cy="0"/>
          </a:xfrm>
          <a:prstGeom prst="line">
            <a:avLst/>
          </a:prstGeom>
          <a:ln w="38100">
            <a:solidFill>
              <a:srgbClr val="E200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F844D57-8842-1940-A767-8F8555770EFF}"/>
              </a:ext>
            </a:extLst>
          </p:cNvPr>
          <p:cNvSpPr txBox="1"/>
          <p:nvPr userDrawn="1"/>
        </p:nvSpPr>
        <p:spPr>
          <a:xfrm>
            <a:off x="986118" y="3372783"/>
            <a:ext cx="3597757" cy="2462213"/>
          </a:xfrm>
          <a:prstGeom prst="rect">
            <a:avLst/>
          </a:prstGeom>
          <a:noFill/>
        </p:spPr>
        <p:txBody>
          <a:bodyPr wrap="square" lIns="0" tIns="0" rIns="91440" bIns="0" rtlCol="0">
            <a:spAutoFit/>
          </a:bodyPr>
          <a:lstStyle/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2"/>
                </a:solidFill>
                <a:latin typeface="TeleNeo Office" panose="020B0504040202090203" pitchFamily="34" charset="77"/>
              </a:rPr>
              <a:t>This template provides a variety of pre-made layouts that allow for, customizable presentation building.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2"/>
                </a:solidFill>
                <a:latin typeface="TeleNeo Office" panose="020B0504040202090203" pitchFamily="34" charset="77"/>
              </a:rPr>
              <a:t>Additional slide image and layout options can be accessed through the Layout or New Slide functions located on the Home tab.</a:t>
            </a:r>
          </a:p>
          <a:p>
            <a:pPr marL="285750" indent="-285750">
              <a:spcBef>
                <a:spcPts val="1200"/>
              </a:spcBef>
              <a:buFont typeface="Arial" panose="020B0604020202020204" pitchFamily="34" charset="0"/>
              <a:buChar char="•"/>
            </a:pPr>
            <a:r>
              <a:rPr lang="en-US" sz="1400">
                <a:solidFill>
                  <a:schemeClr val="tx2"/>
                </a:solidFill>
                <a:latin typeface="TeleNeo Office" panose="020B0504040202090203" pitchFamily="34" charset="77"/>
              </a:rPr>
              <a:t>This template includes timelines and graph templates that you can leverage for your presentation. You can access them through the layout tab located on the home screen. </a:t>
            </a: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37FE3231-80FA-EE4E-AC25-F4B6D942900F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7AFCCFD-8AAA-4149-8CC5-CA08A75C8D3B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E675E331-71BD-1C4B-82FD-DB4BF2B3800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4030384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nstructions_Photograph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>
            <a:extLst>
              <a:ext uri="{FF2B5EF4-FFF2-40B4-BE49-F238E27FC236}">
                <a16:creationId xmlns:a16="http://schemas.microsoft.com/office/drawing/2014/main" id="{EB4AB42A-7B42-C249-A74A-93E2C13B52CA}"/>
              </a:ext>
            </a:extLst>
          </p:cNvPr>
          <p:cNvGrpSpPr/>
          <p:nvPr userDrawn="1"/>
        </p:nvGrpSpPr>
        <p:grpSpPr>
          <a:xfrm>
            <a:off x="7115175" y="4244319"/>
            <a:ext cx="3442153" cy="1029039"/>
            <a:chOff x="7115175" y="4177084"/>
            <a:chExt cx="3442153" cy="1029039"/>
          </a:xfrm>
        </p:grpSpPr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A3F7FBB0-46CD-0F45-BCC4-08CC2A8721DB}"/>
                </a:ext>
              </a:extLst>
            </p:cNvPr>
            <p:cNvSpPr txBox="1"/>
            <p:nvPr/>
          </p:nvSpPr>
          <p:spPr>
            <a:xfrm>
              <a:off x="7115175" y="4675978"/>
              <a:ext cx="3442153" cy="530145"/>
            </a:xfrm>
            <a:prstGeom prst="rect">
              <a:avLst/>
            </a:prstGeom>
            <a:noFill/>
          </p:spPr>
          <p:txBody>
            <a:bodyPr wrap="square" lIns="0" tIns="0" rIns="91440" bIns="0" rtlCol="0">
              <a:spAutoFit/>
            </a:bodyPr>
            <a:lstStyle/>
            <a:p>
              <a:pPr lvl="0">
                <a:lnSpc>
                  <a:spcPct val="150000"/>
                </a:lnSpc>
              </a:pPr>
              <a:r>
                <a:rPr lang="en-US" sz="1200">
                  <a:solidFill>
                    <a:schemeClr val="tx2"/>
                  </a:solidFill>
                  <a:latin typeface="TeleNeo Office" panose="020B0504040202090203" pitchFamily="34" charset="77"/>
                  <a:ea typeface="Roboto Light" charset="0"/>
                  <a:cs typeface="Roboto Light" charset="0"/>
                </a:rPr>
                <a:t>That are relevant to the content being presented. </a:t>
              </a:r>
            </a:p>
            <a:p>
              <a:pPr lvl="0">
                <a:lnSpc>
                  <a:spcPct val="150000"/>
                </a:lnSpc>
              </a:pPr>
              <a:r>
                <a:rPr lang="en-US" sz="1200">
                  <a:solidFill>
                    <a:schemeClr val="tx2"/>
                  </a:solidFill>
                  <a:latin typeface="TeleNeo Office" panose="020B0504040202090203" pitchFamily="34" charset="77"/>
                  <a:ea typeface="Roboto Light" charset="0"/>
                  <a:cs typeface="Roboto Light" charset="0"/>
                </a:rPr>
                <a:t>That evoke the emotions wanting to be communicated.</a:t>
              </a:r>
            </a:p>
          </p:txBody>
        </p:sp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FE7F08B4-A704-3346-AE80-6F28807F64AF}"/>
                </a:ext>
              </a:extLst>
            </p:cNvPr>
            <p:cNvSpPr txBox="1"/>
            <p:nvPr/>
          </p:nvSpPr>
          <p:spPr>
            <a:xfrm>
              <a:off x="7115175" y="4177084"/>
              <a:ext cx="1417183" cy="300595"/>
            </a:xfrm>
            <a:prstGeom prst="rect">
              <a:avLst/>
            </a:prstGeom>
            <a:noFill/>
          </p:spPr>
          <p:txBody>
            <a:bodyPr wrap="none" lIns="0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8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1" i="0" u="none" strike="noStrike" kern="1200" cap="none" spc="0" normalizeH="0" baseline="0" noProof="0">
                  <a:ln>
                    <a:noFill/>
                  </a:ln>
                  <a:solidFill>
                    <a:schemeClr val="tx2"/>
                  </a:solidFill>
                  <a:effectLst/>
                  <a:uLnTx/>
                  <a:uFillTx/>
                  <a:latin typeface="TeleNeo Office" panose="020B0504040202090203" pitchFamily="34" charset="77"/>
                  <a:ea typeface="Roboto" charset="0"/>
                  <a:cs typeface="Roboto" charset="0"/>
                </a:rPr>
                <a:t>SELECT IMAGES</a:t>
              </a:r>
            </a:p>
          </p:txBody>
        </p:sp>
        <p:cxnSp>
          <p:nvCxnSpPr>
            <p:cNvPr id="28" name="Straight Connector 27">
              <a:extLst>
                <a:ext uri="{FF2B5EF4-FFF2-40B4-BE49-F238E27FC236}">
                  <a16:creationId xmlns:a16="http://schemas.microsoft.com/office/drawing/2014/main" id="{50115612-FA9D-6C4E-BE80-0D7CFD2718D9}"/>
                </a:ext>
              </a:extLst>
            </p:cNvPr>
            <p:cNvCxnSpPr>
              <a:cxnSpLocks/>
            </p:cNvCxnSpPr>
            <p:nvPr/>
          </p:nvCxnSpPr>
          <p:spPr>
            <a:xfrm>
              <a:off x="7115175" y="4571472"/>
              <a:ext cx="343990" cy="0"/>
            </a:xfrm>
            <a:prstGeom prst="line">
              <a:avLst/>
            </a:prstGeom>
            <a:ln w="25400">
              <a:solidFill>
                <a:srgbClr val="E2007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9" name="Picture Placeholder 20" descr="A picture containing table, indoor, wall, person&#10;&#10;Description automatically generated">
            <a:extLst>
              <a:ext uri="{FF2B5EF4-FFF2-40B4-BE49-F238E27FC236}">
                <a16:creationId xmlns:a16="http://schemas.microsoft.com/office/drawing/2014/main" id="{C951626A-E48B-DD4E-A36B-9FD614FCB7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480" y="0"/>
            <a:ext cx="2044805" cy="1836295"/>
          </a:xfrm>
          <a:prstGeom prst="rect">
            <a:avLst/>
          </a:prstGeom>
        </p:spPr>
      </p:pic>
      <p:pic>
        <p:nvPicPr>
          <p:cNvPr id="30" name="Picture Placeholder 49" descr="A person and person standing in a field&#10;&#10;Description automatically generated with low confidence">
            <a:extLst>
              <a:ext uri="{FF2B5EF4-FFF2-40B4-BE49-F238E27FC236}">
                <a16:creationId xmlns:a16="http://schemas.microsoft.com/office/drawing/2014/main" id="{84FC2525-B189-484B-AABD-FA028478928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0480" y="1836295"/>
            <a:ext cx="2044805" cy="1836295"/>
          </a:xfrm>
          <a:prstGeom prst="rect">
            <a:avLst/>
          </a:prstGeom>
        </p:spPr>
      </p:pic>
      <p:pic>
        <p:nvPicPr>
          <p:cNvPr id="31" name="Picture Placeholder 51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98F10410-ADD0-C24F-8339-619201F7E8F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014326" y="1836295"/>
            <a:ext cx="2044805" cy="1836295"/>
          </a:xfrm>
          <a:prstGeom prst="rect">
            <a:avLst/>
          </a:prstGeom>
        </p:spPr>
      </p:pic>
      <p:pic>
        <p:nvPicPr>
          <p:cNvPr id="32" name="Picture Placeholder 24" descr="A picture containing person, indoor, computer&#10;&#10;Description automatically generated">
            <a:extLst>
              <a:ext uri="{FF2B5EF4-FFF2-40B4-BE49-F238E27FC236}">
                <a16:creationId xmlns:a16="http://schemas.microsoft.com/office/drawing/2014/main" id="{FE9C775A-FEDD-E04F-B1EA-F9382C363AE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9131" y="0"/>
            <a:ext cx="2044805" cy="1836295"/>
          </a:xfrm>
          <a:prstGeom prst="rect">
            <a:avLst/>
          </a:prstGeom>
        </p:spPr>
      </p:pic>
      <p:pic>
        <p:nvPicPr>
          <p:cNvPr id="33" name="Picture Placeholder 53" descr="A picture containing person, outdoor&#10;&#10;Description automatically generated">
            <a:extLst>
              <a:ext uri="{FF2B5EF4-FFF2-40B4-BE49-F238E27FC236}">
                <a16:creationId xmlns:a16="http://schemas.microsoft.com/office/drawing/2014/main" id="{308205BE-55E1-A049-99DB-F9C084695DE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59131" y="1836295"/>
            <a:ext cx="2044805" cy="1836295"/>
          </a:xfrm>
          <a:prstGeom prst="rect">
            <a:avLst/>
          </a:prstGeom>
        </p:spPr>
      </p:pic>
      <p:pic>
        <p:nvPicPr>
          <p:cNvPr id="34" name="Picture Placeholder 5" descr="A group of people posing for a photo&#10;&#10;Description automatically generated with medium confidence">
            <a:extLst>
              <a:ext uri="{FF2B5EF4-FFF2-40B4-BE49-F238E27FC236}">
                <a16:creationId xmlns:a16="http://schemas.microsoft.com/office/drawing/2014/main" id="{B0589B7A-9FD9-C246-A756-3D4BE7B1A07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3936" y="0"/>
            <a:ext cx="2044805" cy="1836295"/>
          </a:xfrm>
          <a:prstGeom prst="rect">
            <a:avLst/>
          </a:prstGeom>
        </p:spPr>
      </p:pic>
      <p:pic>
        <p:nvPicPr>
          <p:cNvPr id="35" name="Picture Placeholder 55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DC9FD52E-DFAF-E04C-A8FA-14538367CB2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03936" y="1836295"/>
            <a:ext cx="2044805" cy="1836295"/>
          </a:xfrm>
          <a:prstGeom prst="rect">
            <a:avLst/>
          </a:prstGeom>
        </p:spPr>
      </p:pic>
      <p:pic>
        <p:nvPicPr>
          <p:cNvPr id="36" name="Picture Placeholder 28">
            <a:extLst>
              <a:ext uri="{FF2B5EF4-FFF2-40B4-BE49-F238E27FC236}">
                <a16:creationId xmlns:a16="http://schemas.microsoft.com/office/drawing/2014/main" id="{3380529D-D726-2647-8BFD-9B4AE59EAE8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148740" y="0"/>
            <a:ext cx="2044805" cy="1836295"/>
          </a:xfrm>
          <a:prstGeom prst="rect">
            <a:avLst/>
          </a:prstGeom>
        </p:spPr>
      </p:pic>
      <p:pic>
        <p:nvPicPr>
          <p:cNvPr id="37" name="Picture Placeholder 47" descr="A group of women sitting on a bench&#10;&#10;Description automatically generated with medium confidence">
            <a:extLst>
              <a:ext uri="{FF2B5EF4-FFF2-40B4-BE49-F238E27FC236}">
                <a16:creationId xmlns:a16="http://schemas.microsoft.com/office/drawing/2014/main" id="{49913AFE-6012-A443-8E3E-48F3918364C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193548" y="0"/>
            <a:ext cx="2044805" cy="183629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F1182230-B92A-9445-92B5-726DE8EFEDEE}"/>
              </a:ext>
            </a:extLst>
          </p:cNvPr>
          <p:cNvSpPr txBox="1"/>
          <p:nvPr userDrawn="1"/>
        </p:nvSpPr>
        <p:spPr>
          <a:xfrm>
            <a:off x="985243" y="4177084"/>
            <a:ext cx="3353354" cy="717248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4800" b="1">
                <a:solidFill>
                  <a:schemeClr val="accent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Photography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D92759FD-3E6D-7143-8489-D72728E514E9}"/>
              </a:ext>
            </a:extLst>
          </p:cNvPr>
          <p:cNvSpPr txBox="1"/>
          <p:nvPr userDrawn="1"/>
        </p:nvSpPr>
        <p:spPr>
          <a:xfrm>
            <a:off x="985243" y="4798876"/>
            <a:ext cx="1148456" cy="248530"/>
          </a:xfrm>
          <a:prstGeom prst="rect">
            <a:avLst/>
          </a:prstGeom>
          <a:noFill/>
        </p:spPr>
        <p:txBody>
          <a:bodyPr wrap="none" lIns="0" rtlCol="0">
            <a:spAutoFit/>
          </a:bodyPr>
          <a:lstStyle/>
          <a:p>
            <a:pPr lvl="0">
              <a:lnSpc>
                <a:spcPct val="80000"/>
              </a:lnSpc>
            </a:pPr>
            <a:r>
              <a:rPr lang="en-US" sz="1200" b="1" spc="300">
                <a:solidFill>
                  <a:schemeClr val="tx2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rPr>
              <a:t>SELECTION</a:t>
            </a:r>
          </a:p>
        </p:txBody>
      </p:sp>
      <p:pic>
        <p:nvPicPr>
          <p:cNvPr id="40" name="Picture Placeholder 10" descr="A picture containing outdoor, person, crowd&#10;&#10;Description automatically generated">
            <a:extLst>
              <a:ext uri="{FF2B5EF4-FFF2-40B4-BE49-F238E27FC236}">
                <a16:creationId xmlns:a16="http://schemas.microsoft.com/office/drawing/2014/main" id="{007172D6-E69C-D24A-9A79-C4967400A2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8148740" y="1836295"/>
            <a:ext cx="2044805" cy="1836295"/>
          </a:xfrm>
          <a:prstGeom prst="rect">
            <a:avLst/>
          </a:prstGeom>
        </p:spPr>
      </p:pic>
      <p:pic>
        <p:nvPicPr>
          <p:cNvPr id="41" name="Picture Placeholder 6">
            <a:extLst>
              <a:ext uri="{FF2B5EF4-FFF2-40B4-BE49-F238E27FC236}">
                <a16:creationId xmlns:a16="http://schemas.microsoft.com/office/drawing/2014/main" id="{2D3BA877-5CD5-984D-830D-4D1EEA29F36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10193338" y="1836295"/>
            <a:ext cx="2044700" cy="1836738"/>
          </a:xfrm>
          <a:prstGeom prst="rect">
            <a:avLst/>
          </a:prstGeom>
        </p:spPr>
      </p:pic>
      <p:pic>
        <p:nvPicPr>
          <p:cNvPr id="42" name="Picture Placeholder 11" descr="A couple of women sitting at a table with food&#10;&#10;Description automatically generated with low confidence">
            <a:extLst>
              <a:ext uri="{FF2B5EF4-FFF2-40B4-BE49-F238E27FC236}">
                <a16:creationId xmlns:a16="http://schemas.microsoft.com/office/drawing/2014/main" id="{FF62D22F-2C0D-594C-9D78-29E9EA261AA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014538" y="-443"/>
            <a:ext cx="2044700" cy="1836738"/>
          </a:xfrm>
          <a:prstGeom prst="rect">
            <a:avLst/>
          </a:prstGeom>
        </p:spPr>
      </p:pic>
      <p:sp>
        <p:nvSpPr>
          <p:cNvPr id="43" name="TextBox 42">
            <a:extLst>
              <a:ext uri="{FF2B5EF4-FFF2-40B4-BE49-F238E27FC236}">
                <a16:creationId xmlns:a16="http://schemas.microsoft.com/office/drawing/2014/main" id="{62567C2C-1B46-4B44-A325-31F0AE0E23A7}"/>
              </a:ext>
            </a:extLst>
          </p:cNvPr>
          <p:cNvSpPr txBox="1"/>
          <p:nvPr userDrawn="1"/>
        </p:nvSpPr>
        <p:spPr>
          <a:xfrm rot="16200000">
            <a:off x="-459364" y="5485096"/>
            <a:ext cx="17395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spc="600">
                <a:solidFill>
                  <a:schemeClr val="tx1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CONFIDENTIAL</a:t>
            </a:r>
          </a:p>
        </p:txBody>
      </p:sp>
    </p:spTree>
    <p:extLst>
      <p:ext uri="{BB962C8B-B14F-4D97-AF65-F5344CB8AC3E}">
        <p14:creationId xmlns:p14="http://schemas.microsoft.com/office/powerpoint/2010/main" val="295682453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  <p15:guide id="2" orient="horz" pos="2688" userDrawn="1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ver-Pages_Magenta-T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5">
            <a:extLst>
              <a:ext uri="{FF2B5EF4-FFF2-40B4-BE49-F238E27FC236}">
                <a16:creationId xmlns:a16="http://schemas.microsoft.com/office/drawing/2014/main" id="{5280C5CB-615C-D84B-A98D-EB13D2803A2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8597"/>
            <a:ext cx="3127157" cy="248530"/>
          </a:xfr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SUBTEXT</a:t>
            </a:r>
          </a:p>
        </p:txBody>
      </p:sp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3993270"/>
            <a:ext cx="5983721" cy="1560833"/>
          </a:xfrm>
        </p:spPr>
        <p:txBody>
          <a:bodyPr lIns="0" tIns="0" rIns="0" bIns="0" anchor="b" anchorCtr="0">
            <a:spAutoFit/>
          </a:bodyPr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Cover Page</a:t>
            </a:r>
            <a:br>
              <a:rPr lang="en-US"/>
            </a:br>
            <a:r>
              <a:rPr lang="en-US"/>
              <a:t>Text Highlight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03BAB6ED-6247-7A41-926F-87B71896D3C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114472" y="982469"/>
            <a:ext cx="4055097" cy="4964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3791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BF15CC9-2ACD-754F-A40D-CAB7AA33E01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7064368" y="982468"/>
            <a:ext cx="4165712" cy="4965192"/>
          </a:xfrm>
          <a:prstGeom prst="rect">
            <a:avLst/>
          </a:prstGeom>
        </p:spPr>
      </p:pic>
      <p:sp>
        <p:nvSpPr>
          <p:cNvPr id="7" name="Title 23">
            <a:extLst>
              <a:ext uri="{FF2B5EF4-FFF2-40B4-BE49-F238E27FC236}">
                <a16:creationId xmlns:a16="http://schemas.microsoft.com/office/drawing/2014/main" id="{C728E607-C7C9-664B-B04B-671FD912E09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982468"/>
            <a:ext cx="5983721" cy="4071471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Cover Page</a:t>
            </a:r>
            <a:br>
              <a:rPr lang="en-US"/>
            </a:br>
            <a:r>
              <a:rPr lang="en-US"/>
              <a:t>Text Highlight</a:t>
            </a:r>
          </a:p>
        </p:txBody>
      </p:sp>
      <p:sp>
        <p:nvSpPr>
          <p:cNvPr id="3" name="Text Placeholder 15">
            <a:extLst>
              <a:ext uri="{FF2B5EF4-FFF2-40B4-BE49-F238E27FC236}">
                <a16:creationId xmlns:a16="http://schemas.microsoft.com/office/drawing/2014/main" id="{46074580-DA85-4F47-DDB6-2C8A0C14EE0A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288433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SUBTEXT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F7AC3D4-8C7C-53B7-21BB-BC8301A0FCC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9488" y="5923266"/>
            <a:ext cx="611920" cy="25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393252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over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picture containing text, clipart&#10;&#10;Description automatically generated">
            <a:extLst>
              <a:ext uri="{FF2B5EF4-FFF2-40B4-BE49-F238E27FC236}">
                <a16:creationId xmlns:a16="http://schemas.microsoft.com/office/drawing/2014/main" id="{722AC4E3-D9AB-8948-A5D8-E4071ADA00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/>
          </a:blip>
          <a:srcRect r="1482"/>
          <a:stretch/>
        </p:blipFill>
        <p:spPr>
          <a:xfrm>
            <a:off x="6009454" y="338203"/>
            <a:ext cx="6182546" cy="6275540"/>
          </a:xfrm>
          <a:prstGeom prst="rect">
            <a:avLst/>
          </a:prstGeom>
        </p:spPr>
      </p:pic>
      <p:sp>
        <p:nvSpPr>
          <p:cNvPr id="2" name="Title 23">
            <a:extLst>
              <a:ext uri="{FF2B5EF4-FFF2-40B4-BE49-F238E27FC236}">
                <a16:creationId xmlns:a16="http://schemas.microsoft.com/office/drawing/2014/main" id="{6B9BAA8F-90A3-5092-993C-DC92724E110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982468"/>
            <a:ext cx="5983721" cy="4071471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Cover Page</a:t>
            </a:r>
            <a:br>
              <a:rPr lang="en-US"/>
            </a:br>
            <a:r>
              <a:rPr lang="en-US"/>
              <a:t>Text Highlight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80B0BBA3-1270-8754-201B-A9ECE11B7A8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288433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SUBTEXT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30FEF02-564E-64E9-65AB-2DD26A10BE2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79488" y="5923266"/>
            <a:ext cx="611920" cy="252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0922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4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1BA0FD71-8213-3A0D-4171-A516CC399D5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lang="en-US" sz="1600" b="1" kern="1200">
                <a:solidFill>
                  <a:schemeClr val="tx2"/>
                </a:solidFill>
                <a:latin typeface="TeleNeo Office ExtraBold" panose="020B0504040202090203" pitchFamily="34" charset="77"/>
                <a:ea typeface="Roboto" charset="0"/>
                <a:cs typeface="+mn-cs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Title 23">
            <a:extLst>
              <a:ext uri="{FF2B5EF4-FFF2-40B4-BE49-F238E27FC236}">
                <a16:creationId xmlns:a16="http://schemas.microsoft.com/office/drawing/2014/main" id="{0C608D3E-01A4-FBBF-5C62-9CE5D594A36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478392"/>
            <a:ext cx="5983721" cy="4071471"/>
          </a:xfrm>
          <a:prstGeom prst="rect">
            <a:avLst/>
          </a:prstGeom>
        </p:spPr>
        <p:txBody>
          <a:bodyPr lIns="0" tIns="0" rIns="0" bIns="0" anchor="b" anchorCtr="0">
            <a:noAutofit/>
          </a:bodyPr>
          <a:lstStyle>
            <a:lvl1pPr>
              <a:lnSpc>
                <a:spcPct val="80000"/>
              </a:lnSpc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Cover Page</a:t>
            </a:r>
            <a:br>
              <a:rPr lang="en-US"/>
            </a:br>
            <a:r>
              <a:rPr lang="en-US"/>
              <a:t>Text Highlight</a:t>
            </a:r>
          </a:p>
        </p:txBody>
      </p:sp>
      <p:sp>
        <p:nvSpPr>
          <p:cNvPr id="4" name="Text Placeholder 15">
            <a:extLst>
              <a:ext uri="{FF2B5EF4-FFF2-40B4-BE49-F238E27FC236}">
                <a16:creationId xmlns:a16="http://schemas.microsoft.com/office/drawing/2014/main" id="{96F130C7-483D-17A1-4E8E-C1930AFB830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981855" y="5784357"/>
            <a:ext cx="3127157" cy="248530"/>
          </a:xfrm>
          <a:prstGeom prst="rect">
            <a:avLst/>
          </a:prstGeom>
        </p:spPr>
        <p:txBody>
          <a:bodyPr lIns="0" tIns="45720" rIns="91440" bIns="45720">
            <a:spAutoFit/>
          </a:bodyPr>
          <a:lstStyle>
            <a:lvl1pPr marL="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3pPr marL="914400" indent="0">
              <a:buNone/>
              <a:defRPr lang="en-US" sz="1200" b="1" kern="1200" spc="30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3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SUBTEXT</a:t>
            </a:r>
          </a:p>
        </p:txBody>
      </p:sp>
    </p:spTree>
    <p:extLst>
      <p:ext uri="{BB962C8B-B14F-4D97-AF65-F5344CB8AC3E}">
        <p14:creationId xmlns:p14="http://schemas.microsoft.com/office/powerpoint/2010/main" val="37089532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FF4C0A8-A1B3-7141-BE11-4E7431FDFBAA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4408304-158E-6418-C913-5DB9915F397A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ED25E25-2320-B313-3AA9-5CDB56BA0758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F9EF5ED-0ADD-CC4E-BEC0-793CFBB1F7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3ABB462-44A3-6711-603C-9D20928B6189}"/>
              </a:ext>
            </a:extLst>
          </p:cNvPr>
          <p:cNvSpPr>
            <a:spLocks noGrp="1"/>
          </p:cNvSpPr>
          <p:nvPr userDrawn="1"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834FECB-C7EA-1C3A-55A5-1A804B6295CF}"/>
              </a:ext>
            </a:extLst>
          </p:cNvPr>
          <p:cNvSpPr>
            <a:spLocks noGrp="1"/>
          </p:cNvSpPr>
          <p:nvPr userDrawn="1"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D1EB683-C577-5ABE-FE98-C737BD809542}"/>
              </a:ext>
            </a:extLst>
          </p:cNvPr>
          <p:cNvSpPr>
            <a:spLocks noGrp="1"/>
          </p:cNvSpPr>
          <p:nvPr userDrawn="1"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3DE510-0306-2107-58CB-6AA31CAAAE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8DDE31F-08C9-F2D1-BCEC-1C7C1AC1210B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981855" y="1681122"/>
            <a:ext cx="4286181" cy="140346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Section Divider</a:t>
            </a:r>
          </a:p>
        </p:txBody>
      </p:sp>
    </p:spTree>
    <p:extLst>
      <p:ext uri="{BB962C8B-B14F-4D97-AF65-F5344CB8AC3E}">
        <p14:creationId xmlns:p14="http://schemas.microsoft.com/office/powerpoint/2010/main" val="35075071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2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FF4C0A8-A1B3-7141-BE11-4E7431FDFBAA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57E51F9C-8831-FD31-D9C7-3AC2417A1C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E49D183E-C191-5B5C-75F4-8D2F4E417A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F1DB434E-765C-67D8-64CC-8621439867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33BC03-2C22-206D-EBFA-AD2363DCC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1681122"/>
            <a:ext cx="4286181" cy="140346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Section Divider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65BA90-8CB9-0D79-3545-B4F0D4B4D3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B2565547-8FF4-021D-B1F2-AEE43D2BEAAC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1EC7CDC-8C98-38BF-F1C0-53FE4042FEEB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C777E1D5-ECAB-612A-BCB4-4D6B6A421A4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323463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806149E-CC26-507B-3BA6-4F4D7DD3BD0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765550" y="1406511"/>
            <a:ext cx="1081088" cy="507831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66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01</a:t>
            </a:r>
          </a:p>
          <a:p>
            <a:pPr lvl="0"/>
            <a:r>
              <a:rPr lang="en-US"/>
              <a:t>02</a:t>
            </a:r>
          </a:p>
          <a:p>
            <a:pPr lvl="0"/>
            <a:r>
              <a:rPr lang="en-US"/>
              <a:t>03</a:t>
            </a:r>
          </a:p>
          <a:p>
            <a:pPr lvl="0"/>
            <a:r>
              <a:rPr lang="en-US"/>
              <a:t>04</a:t>
            </a:r>
          </a:p>
          <a:p>
            <a:pPr lvl="0"/>
            <a:r>
              <a:rPr lang="en-US"/>
              <a:t>05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78397F06-FDDA-B453-3AA7-8A47B1A3120C}"/>
              </a:ext>
            </a:extLst>
          </p:cNvPr>
          <p:cNvSpPr txBox="1">
            <a:spLocks/>
          </p:cNvSpPr>
          <p:nvPr userDrawn="1"/>
        </p:nvSpPr>
        <p:spPr>
          <a:xfrm>
            <a:off x="977311" y="1635511"/>
            <a:ext cx="3462823" cy="13899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200" b="1" i="0" kern="1200">
                <a:solidFill>
                  <a:schemeClr val="tx1"/>
                </a:solidFill>
                <a:latin typeface="TeleNeo Office ExtraBold" panose="020B0504040202090203" pitchFamily="34" charset="77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In This 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Deck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7D2202-5B14-7AAD-39CD-805D6C2E212C}"/>
              </a:ext>
            </a:extLst>
          </p:cNvPr>
          <p:cNvSpPr/>
          <p:nvPr userDrawn="1"/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pc="300">
                <a:latin typeface="linea-basic-10" charset="0"/>
                <a:ea typeface="linea-basic-10" charset="0"/>
                <a:cs typeface="linea-basic-10" charset="0"/>
              </a:rPr>
              <a:t>v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EAC0B04-AB88-7340-B48E-3E355AE8AF83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2E9789D-621D-070F-CBD4-AC30C6DF2A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1C31EF89-BE41-3113-7C56-196662DDA8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AF46FF7-F08A-C314-8562-D7CB5C7033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en-US"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D7B99B6C-2648-E16B-7C53-BD644B3C151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en-US"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04409746-D8D7-069A-8526-5840A28DC3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77007" y="1635126"/>
            <a:ext cx="6188075" cy="56047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000" b="0">
                <a:latin typeface="+mn-lt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magna.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52094F58-44F2-A82E-3AC8-BE046B7F4F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77007" y="2644942"/>
            <a:ext cx="6188075" cy="56047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000" b="0">
                <a:latin typeface="+mn-lt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magna.</a:t>
            </a:r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D149038D-E8E2-1D1B-662B-B6A65AAF9FA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77007" y="3638855"/>
            <a:ext cx="6188075" cy="56047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000" b="0">
                <a:latin typeface="+mn-lt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magna.</a:t>
            </a:r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038CE319-1281-D063-DC8B-4745892BD7D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077007" y="4664573"/>
            <a:ext cx="6188075" cy="56047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000" b="0">
                <a:latin typeface="+mn-lt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magna.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75047A28-8A39-354B-F05F-6D97AF92B7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77007" y="5618729"/>
            <a:ext cx="6188075" cy="56047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000" b="0">
                <a:latin typeface="+mn-lt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magna.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72C50518-1CD5-589A-D622-94B7C582CA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E0B5C90-59FF-0455-CC13-61EA66B7BE79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D48360A-1A9F-85E2-A12B-AD3391BBA462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33D86E9-2716-769A-A540-39FA1BB8AF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712383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72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3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FF4C0A8-A1B3-7141-BE11-4E7431FDFBAA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91561BE-A204-50AC-3E2C-ED60A6C80548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8BC92407-BF3C-1556-B701-9E78998A166D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5B1A5BF4-7627-0466-8007-8947CF6C60DB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85D0F954-1A63-73B9-2B2E-ADD48C66CCC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1681122"/>
            <a:ext cx="4286181" cy="1403461"/>
          </a:xfrm>
          <a:prstGeom prst="rect">
            <a:avLst/>
          </a:prstGeom>
          <a:solidFill>
            <a:schemeClr val="accent5"/>
          </a:solidFill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Section Divider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1C7F413-00BC-4A4E-AA04-05998358E32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824E15F-BFC9-4769-DCEB-206F2333978C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C107288C-D0A3-D3E5-1BB4-38D89D522B5A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91B8D8B-7639-A0BD-E15B-A2242F6D32B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5104616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4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988AA043-16B9-DD4D-3274-5ACFB86086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1204" r="1202" b="2433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FF4C0A8-A1B3-7141-BE11-4E7431FDFBAA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C58B832C-0F6A-F1B8-149E-640A06B43E2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CB69DB5B-45D0-4AB0-8056-8A3F12272C6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8FBD802F-0E01-108E-BEBD-F51DE29FE5B6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1CFEE655-DAAE-AE6A-412A-40C5626AA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1681122"/>
            <a:ext cx="4286181" cy="140346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Section Divider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79AE929-F855-FED5-96FD-16AAC9EF753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B50DE696-9856-77B8-BBBE-E851C386CCE6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1557BDD2-F384-3EE2-C46B-2424F7495160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AB6DD820-670D-1A6A-8B0E-BE2558403A6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25034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744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Divider 5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17DD202-F478-7580-D6AA-DEE1DFAFBF9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6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lang="en-US" sz="1600" b="1" kern="1200">
                <a:solidFill>
                  <a:schemeClr val="tx2"/>
                </a:solidFill>
                <a:latin typeface="TeleNeo Office ExtraBold" panose="020B0504040202090203" pitchFamily="34" charset="77"/>
                <a:ea typeface="Roboto" charset="0"/>
                <a:cs typeface="+mn-cs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57E51F9C-8831-FD31-D9C7-3AC2417A1C5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E49D183E-C191-5B5C-75F4-8D2F4E417A9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F1DB434E-765C-67D8-64CC-86214398678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F933BC03-2C22-206D-EBFA-AD2363DCCA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1681122"/>
            <a:ext cx="4286181" cy="1403461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Section Divider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565BA90-8CB9-0D79-3545-B4F0D4B4D3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692063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B806149E-CC26-507B-3BA6-4F4D7DD3BD0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765550" y="1406511"/>
            <a:ext cx="1081088" cy="5078313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100000"/>
              </a:lnSpc>
              <a:spcBef>
                <a:spcPts val="0"/>
              </a:spcBef>
              <a:defRPr sz="6600" b="1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01</a:t>
            </a:r>
          </a:p>
          <a:p>
            <a:pPr lvl="0"/>
            <a:r>
              <a:rPr lang="en-US"/>
              <a:t>02</a:t>
            </a:r>
          </a:p>
          <a:p>
            <a:pPr lvl="0"/>
            <a:r>
              <a:rPr lang="en-US"/>
              <a:t>03</a:t>
            </a:r>
          </a:p>
          <a:p>
            <a:pPr lvl="0"/>
            <a:r>
              <a:rPr lang="en-US"/>
              <a:t>04</a:t>
            </a:r>
          </a:p>
          <a:p>
            <a:pPr lvl="0"/>
            <a:r>
              <a:rPr lang="en-US"/>
              <a:t>05</a:t>
            </a:r>
          </a:p>
        </p:txBody>
      </p:sp>
      <p:sp>
        <p:nvSpPr>
          <p:cNvPr id="5" name="Title 2">
            <a:extLst>
              <a:ext uri="{FF2B5EF4-FFF2-40B4-BE49-F238E27FC236}">
                <a16:creationId xmlns:a16="http://schemas.microsoft.com/office/drawing/2014/main" id="{78397F06-FDDA-B453-3AA7-8A47B1A3120C}"/>
              </a:ext>
            </a:extLst>
          </p:cNvPr>
          <p:cNvSpPr txBox="1">
            <a:spLocks/>
          </p:cNvSpPr>
          <p:nvPr userDrawn="1"/>
        </p:nvSpPr>
        <p:spPr>
          <a:xfrm>
            <a:off x="977311" y="1635511"/>
            <a:ext cx="3462823" cy="1389955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200" b="1" i="0" kern="1200">
                <a:solidFill>
                  <a:schemeClr val="tx1"/>
                </a:solidFill>
                <a:latin typeface="TeleNeo Office ExtraBold" panose="020B0504040202090203" pitchFamily="34" charset="77"/>
                <a:ea typeface="+mj-ea"/>
                <a:cs typeface="+mj-cs"/>
              </a:defRPr>
            </a:lvl1pPr>
          </a:lstStyle>
          <a:p>
            <a:r>
              <a:rPr lang="en-US">
                <a:solidFill>
                  <a:schemeClr val="bg1"/>
                </a:solidFill>
              </a:rPr>
              <a:t>In This </a:t>
            </a:r>
            <a:br>
              <a:rPr lang="en-US">
                <a:solidFill>
                  <a:schemeClr val="bg1"/>
                </a:solidFill>
              </a:rPr>
            </a:br>
            <a:r>
              <a:rPr lang="en-US">
                <a:solidFill>
                  <a:schemeClr val="bg1"/>
                </a:solidFill>
              </a:rPr>
              <a:t>Deck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7D2202-5B14-7AAD-39CD-805D6C2E212C}"/>
              </a:ext>
            </a:extLst>
          </p:cNvPr>
          <p:cNvSpPr/>
          <p:nvPr userDrawn="1"/>
        </p:nvSpPr>
        <p:spPr>
          <a:xfrm>
            <a:off x="4876800" y="0"/>
            <a:ext cx="73152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spc="300">
                <a:latin typeface="linea-basic-10" charset="0"/>
                <a:ea typeface="linea-basic-10" charset="0"/>
                <a:cs typeface="linea-basic-10" charset="0"/>
              </a:rPr>
              <a:t>v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EAC0B04-AB88-7340-B48E-3E355AE8AF83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82E9789D-621D-070F-CBD4-AC30C6DF2A9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1C31EF89-BE41-3113-7C56-196662DDA8E4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AF46FF7-F08A-C314-8562-D7CB5C7033A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en-US"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D7B99B6C-2648-E16B-7C53-BD644B3C151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>
              <a:defRPr lang="en-US"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27" name="Text Placeholder 26">
            <a:extLst>
              <a:ext uri="{FF2B5EF4-FFF2-40B4-BE49-F238E27FC236}">
                <a16:creationId xmlns:a16="http://schemas.microsoft.com/office/drawing/2014/main" id="{04409746-D8D7-069A-8526-5840A28DC3A1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77007" y="1635126"/>
            <a:ext cx="6188075" cy="56047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000" b="0">
                <a:latin typeface="+mn-lt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magna.</a:t>
            </a:r>
          </a:p>
        </p:txBody>
      </p:sp>
      <p:sp>
        <p:nvSpPr>
          <p:cNvPr id="29" name="Text Placeholder 26">
            <a:extLst>
              <a:ext uri="{FF2B5EF4-FFF2-40B4-BE49-F238E27FC236}">
                <a16:creationId xmlns:a16="http://schemas.microsoft.com/office/drawing/2014/main" id="{52094F58-44F2-A82E-3AC8-BE046B7F4F92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77007" y="2644942"/>
            <a:ext cx="6188075" cy="56047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000" b="0">
                <a:latin typeface="+mn-lt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magna.</a:t>
            </a:r>
          </a:p>
        </p:txBody>
      </p:sp>
      <p:sp>
        <p:nvSpPr>
          <p:cNvPr id="30" name="Text Placeholder 26">
            <a:extLst>
              <a:ext uri="{FF2B5EF4-FFF2-40B4-BE49-F238E27FC236}">
                <a16:creationId xmlns:a16="http://schemas.microsoft.com/office/drawing/2014/main" id="{D149038D-E8E2-1D1B-662B-B6A65AAF9FA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5077007" y="3638855"/>
            <a:ext cx="6188075" cy="56047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000" b="0">
                <a:latin typeface="+mn-lt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magna.</a:t>
            </a:r>
          </a:p>
        </p:txBody>
      </p:sp>
      <p:sp>
        <p:nvSpPr>
          <p:cNvPr id="31" name="Text Placeholder 26">
            <a:extLst>
              <a:ext uri="{FF2B5EF4-FFF2-40B4-BE49-F238E27FC236}">
                <a16:creationId xmlns:a16="http://schemas.microsoft.com/office/drawing/2014/main" id="{038CE319-1281-D063-DC8B-4745892BD7D0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5077007" y="4664573"/>
            <a:ext cx="6188075" cy="56047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000" b="0">
                <a:latin typeface="+mn-lt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magna.</a:t>
            </a:r>
          </a:p>
        </p:txBody>
      </p:sp>
      <p:sp>
        <p:nvSpPr>
          <p:cNvPr id="32" name="Text Placeholder 26">
            <a:extLst>
              <a:ext uri="{FF2B5EF4-FFF2-40B4-BE49-F238E27FC236}">
                <a16:creationId xmlns:a16="http://schemas.microsoft.com/office/drawing/2014/main" id="{75047A28-8A39-354B-F05F-6D97AF92B7BB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77007" y="5618729"/>
            <a:ext cx="6188075" cy="560474"/>
          </a:xfrm>
          <a:prstGeom prst="rect">
            <a:avLst/>
          </a:prstGeom>
        </p:spPr>
        <p:txBody>
          <a:bodyPr>
            <a:noAutofit/>
          </a:bodyPr>
          <a:lstStyle>
            <a:lvl1pPr>
              <a:lnSpc>
                <a:spcPct val="90000"/>
              </a:lnSpc>
              <a:spcBef>
                <a:spcPts val="0"/>
              </a:spcBef>
              <a:defRPr sz="2000" b="0">
                <a:latin typeface="+mn-lt"/>
              </a:defRPr>
            </a:lvl1pPr>
          </a:lstStyle>
          <a:p>
            <a:r>
              <a:rPr lang="en-US"/>
              <a:t>Lorem ipsum dolor sit </a:t>
            </a:r>
            <a:r>
              <a:rPr lang="en-US" err="1"/>
              <a:t>amet</a:t>
            </a:r>
            <a:r>
              <a:rPr lang="en-US"/>
              <a:t>, </a:t>
            </a:r>
            <a:r>
              <a:rPr lang="en-US" err="1"/>
              <a:t>consectetur</a:t>
            </a:r>
            <a:r>
              <a:rPr lang="en-US"/>
              <a:t> </a:t>
            </a:r>
            <a:r>
              <a:rPr lang="en-US" err="1"/>
              <a:t>adipiscing</a:t>
            </a:r>
            <a:r>
              <a:rPr lang="en-US"/>
              <a:t> </a:t>
            </a:r>
            <a:r>
              <a:rPr lang="en-US" err="1"/>
              <a:t>elit</a:t>
            </a:r>
            <a:r>
              <a:rPr lang="en-US"/>
              <a:t>, sed do </a:t>
            </a:r>
            <a:r>
              <a:rPr lang="en-US" err="1"/>
              <a:t>eiusmod</a:t>
            </a:r>
            <a:r>
              <a:rPr lang="en-US"/>
              <a:t> </a:t>
            </a:r>
            <a:r>
              <a:rPr lang="en-US" err="1"/>
              <a:t>tempor</a:t>
            </a:r>
            <a:r>
              <a:rPr lang="en-US"/>
              <a:t> </a:t>
            </a:r>
            <a:r>
              <a:rPr lang="en-US" err="1"/>
              <a:t>incididunt</a:t>
            </a:r>
            <a:r>
              <a:rPr lang="en-US"/>
              <a:t> </a:t>
            </a:r>
            <a:r>
              <a:rPr lang="en-US" err="1"/>
              <a:t>ut</a:t>
            </a:r>
            <a:r>
              <a:rPr lang="en-US"/>
              <a:t> labore et dolore magna.</a:t>
            </a:r>
          </a:p>
        </p:txBody>
      </p:sp>
      <p:pic>
        <p:nvPicPr>
          <p:cNvPr id="33" name="Picture 32">
            <a:extLst>
              <a:ext uri="{FF2B5EF4-FFF2-40B4-BE49-F238E27FC236}">
                <a16:creationId xmlns:a16="http://schemas.microsoft.com/office/drawing/2014/main" id="{72C50518-1CD5-589A-D622-94B7C582CA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4E0B5C90-59FF-0455-CC13-61EA66B7BE79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FD48360A-1A9F-85E2-A12B-AD3391BBA462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A33D86E9-2716-769A-A540-39FA1BB8AF36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295907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3072">
          <p15:clr>
            <a:srgbClr val="FBAE40"/>
          </p15:clr>
        </p15:guide>
      </p15:sldGuideLst>
    </p:ext>
  </p:extLs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B499D15F-8F55-5776-CD07-B932EB2C4F3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D910B37-9666-282C-6B82-CF294CB71D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366BFC1E-2E7D-99D7-F465-0CEE476943C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9F368D-EF09-0BB3-6D3E-832AEEC9DA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9486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B499D15F-8F55-5776-CD07-B932EB2C4F3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D910B37-9666-282C-6B82-CF294CB71D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366BFC1E-2E7D-99D7-F465-0CEE476943C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9F368D-EF09-0BB3-6D3E-832AEEC9DA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itle 23">
            <a:extLst>
              <a:ext uri="{FF2B5EF4-FFF2-40B4-BE49-F238E27FC236}">
                <a16:creationId xmlns:a16="http://schemas.microsoft.com/office/drawing/2014/main" id="{B0144EC4-114C-B1D4-B835-AF4CABDDAE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394817359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+ Cop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8" name="Title 23">
            <a:extLst>
              <a:ext uri="{FF2B5EF4-FFF2-40B4-BE49-F238E27FC236}">
                <a16:creationId xmlns:a16="http://schemas.microsoft.com/office/drawing/2014/main" id="{964515E4-B8F3-9267-9975-2C03C71F3E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F208215-6462-2FEA-A667-4697BC1F3B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10315140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 Cover 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>
            <a:extLst>
              <a:ext uri="{FF2B5EF4-FFF2-40B4-BE49-F238E27FC236}">
                <a16:creationId xmlns:a16="http://schemas.microsoft.com/office/drawing/2014/main" id="{03C6EE00-1B6E-DF0C-427C-647C85055473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5"/>
            </a:fgClr>
            <a:bgClr>
              <a:schemeClr val="bg1">
                <a:lumMod val="50000"/>
              </a:schemeClr>
            </a:bgClr>
          </a:pattFill>
        </p:spPr>
        <p:txBody>
          <a:bodyPr anchor="ctr">
            <a:normAutofit/>
          </a:bodyPr>
          <a:lstStyle>
            <a:lvl1pPr algn="ctr">
              <a:defRPr sz="1600"/>
            </a:lvl1pPr>
          </a:lstStyle>
          <a:p>
            <a:r>
              <a:rPr lang="en-US"/>
              <a:t>Place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EAC0B04-AB88-7340-B48E-3E355AE8AF83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5389FDE5-8D50-E74E-B81B-B56FC583F4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2441448"/>
            <a:ext cx="5298798" cy="1938961"/>
          </a:xfrm>
          <a:prstGeom prst="rect">
            <a:avLst/>
          </a:prstGeom>
        </p:spPr>
        <p:txBody>
          <a:bodyPr lIns="0" tIns="0" rIns="0" bIns="0"/>
          <a:lstStyle>
            <a:lvl1pPr>
              <a:lnSpc>
                <a:spcPct val="80000"/>
              </a:lnSpc>
              <a:defRPr lang="en-US" sz="8400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buFont typeface="Arial"/>
              <a:tabLst>
                <a:tab pos="4740275" algn="l"/>
              </a:tabLst>
            </a:pPr>
            <a:r>
              <a:rPr lang="en-US"/>
              <a:t>Click to Add Title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AF01A9B-B12B-18EA-7A82-CED5E09A435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FA4F352-E09C-5461-3645-807C1B72B7D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810AE43C-AF28-EAD6-1DDB-1F2F19D9F15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7BE7140-CE98-A64C-2A22-5EEC314DDAEC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1CDF526-5184-6412-DCF3-BBDC1572F459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8ED1EE3-A6A5-19AA-3EE9-8D37EE882E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10" name="Picture 9">
            <a:extLst>
              <a:ext uri="{FF2B5EF4-FFF2-40B4-BE49-F238E27FC236}">
                <a16:creationId xmlns:a16="http://schemas.microsoft.com/office/drawing/2014/main" id="{9D8ACE62-5A25-1035-B712-C4D32C0D991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699454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 Cover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2">
            <a:extLst>
              <a:ext uri="{FF2B5EF4-FFF2-40B4-BE49-F238E27FC236}">
                <a16:creationId xmlns:a16="http://schemas.microsoft.com/office/drawing/2014/main" id="{E134E09A-0888-9747-53EB-7F5FFF89EBEC}"/>
              </a:ext>
            </a:extLst>
          </p:cNvPr>
          <p:cNvSpPr>
            <a:spLocks noGrp="1"/>
          </p:cNvSpPr>
          <p:nvPr>
            <p:ph type="pic" sz="quarter" idx="30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5"/>
            </a:fgClr>
            <a:bgClr>
              <a:schemeClr val="bg1">
                <a:lumMod val="50000"/>
              </a:schemeClr>
            </a:bgClr>
          </a:pattFill>
        </p:spPr>
        <p:txBody>
          <a:bodyPr anchor="ctr">
            <a:normAutofit/>
          </a:bodyPr>
          <a:lstStyle>
            <a:lvl1pPr algn="ctr">
              <a:defRPr sz="1600"/>
            </a:lvl1pPr>
          </a:lstStyle>
          <a:p>
            <a:r>
              <a:rPr lang="en-US"/>
              <a:t>Place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EAC0B04-AB88-7340-B48E-3E355AE8AF83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5389FDE5-8D50-E74E-B81B-B56FC583F40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1399032"/>
            <a:ext cx="5298798" cy="315567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lnSpc>
                <a:spcPct val="80000"/>
              </a:lnSpc>
              <a:defRPr lang="en-US" sz="8400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buFont typeface="Arial"/>
              <a:tabLst>
                <a:tab pos="4740275" algn="l"/>
              </a:tabLst>
            </a:pPr>
            <a:r>
              <a:rPr lang="en-US"/>
              <a:t>Click to Add Title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AF01A9B-B12B-18EA-7A82-CED5E09A435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FA4F352-E09C-5461-3645-807C1B72B7D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810AE43C-AF28-EAD6-1DDB-1F2F19D9F15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7BE7140-CE98-A64C-2A22-5EEC314DDAEC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A1CDF526-5184-6412-DCF3-BBDC1572F459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8ED1EE3-A6A5-19AA-3EE9-8D37EE882E1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18" name="Text Placeholder 17">
            <a:extLst>
              <a:ext uri="{FF2B5EF4-FFF2-40B4-BE49-F238E27FC236}">
                <a16:creationId xmlns:a16="http://schemas.microsoft.com/office/drawing/2014/main" id="{5A32F353-E3BC-FA51-AECC-970378CA6A58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553" y="4991438"/>
            <a:ext cx="5298798" cy="101961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sz="2000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04E8568-EC49-267A-6152-B0D212ED3B55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067751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 Cover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6894286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982B8889-1D17-EF13-C690-1ED71A95DBA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896100" y="0"/>
            <a:ext cx="5295900" cy="6858000"/>
          </a:xfrm>
          <a:prstGeom prst="rect">
            <a:avLst/>
          </a:prstGeom>
          <a:pattFill prst="pct5">
            <a:fgClr>
              <a:schemeClr val="accent5"/>
            </a:fgClr>
            <a:bgClr>
              <a:schemeClr val="bg1">
                <a:lumMod val="50000"/>
              </a:schemeClr>
            </a:bgClr>
          </a:pattFill>
        </p:spPr>
        <p:txBody>
          <a:bodyPr anchor="ctr">
            <a:normAutofit/>
          </a:bodyPr>
          <a:lstStyle>
            <a:lvl1pPr algn="ctr">
              <a:defRPr sz="1600"/>
            </a:lvl1pPr>
          </a:lstStyle>
          <a:p>
            <a:r>
              <a:rPr lang="en-US"/>
              <a:t>Place Image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EAC0B04-AB88-7340-B48E-3E355AE8AF83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AF01A9B-B12B-18EA-7A82-CED5E09A435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FA4F352-E09C-5461-3645-807C1B72B7DC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810AE43C-AF28-EAD6-1DDB-1F2F19D9F15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6" name="Title 23">
            <a:extLst>
              <a:ext uri="{FF2B5EF4-FFF2-40B4-BE49-F238E27FC236}">
                <a16:creationId xmlns:a16="http://schemas.microsoft.com/office/drawing/2014/main" id="{0ECC9F18-FB89-E0D4-5607-7E11894BD93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1399032"/>
            <a:ext cx="5298798" cy="3155670"/>
          </a:xfrm>
          <a:prstGeom prst="rect">
            <a:avLst/>
          </a:prstGeom>
        </p:spPr>
        <p:txBody>
          <a:bodyPr lIns="0" tIns="0" rIns="0" bIns="0" anchor="b" anchorCtr="0"/>
          <a:lstStyle>
            <a:lvl1pPr>
              <a:lnSpc>
                <a:spcPct val="80000"/>
              </a:lnSpc>
              <a:defRPr lang="en-US" sz="8400" dirty="0">
                <a:solidFill>
                  <a:schemeClr val="bg1"/>
                </a:solidFill>
                <a:ea typeface="+mn-ea"/>
                <a:cs typeface="+mn-cs"/>
              </a:defRPr>
            </a:lvl1pPr>
          </a:lstStyle>
          <a:p>
            <a:pPr marL="0" lvl="0" indent="0">
              <a:spcBef>
                <a:spcPts val="0"/>
              </a:spcBef>
              <a:buFont typeface="Arial"/>
              <a:tabLst>
                <a:tab pos="4740275" algn="l"/>
              </a:tabLst>
            </a:pPr>
            <a:r>
              <a:rPr lang="en-US"/>
              <a:t>Click to Add Title</a:t>
            </a:r>
          </a:p>
        </p:txBody>
      </p:sp>
      <p:sp>
        <p:nvSpPr>
          <p:cNvPr id="7" name="Text Placeholder 17">
            <a:extLst>
              <a:ext uri="{FF2B5EF4-FFF2-40B4-BE49-F238E27FC236}">
                <a16:creationId xmlns:a16="http://schemas.microsoft.com/office/drawing/2014/main" id="{13198A69-B1B5-3C03-E481-78510D28A6A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87553" y="4991438"/>
            <a:ext cx="5298798" cy="101961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sz="2000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add text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9AB9CA14-B96D-0C04-CB68-2581C7E0BA58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9463AA54-85FD-ACC8-A7FE-90A9569F8BB2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1096E0DE-8EAA-5549-D016-AC140AE6A31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6956092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4344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B499D15F-8F55-5776-CD07-B932EB2C4F3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D910B37-9666-282C-6B82-CF294CB71D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366BFC1E-2E7D-99D7-F465-0CEE476943C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9F368D-EF09-0BB3-6D3E-832AEEC9DA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131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Statement 1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FF4C0A8-A1B3-7141-BE11-4E7431FDFBAA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4EA5B17B-8D5F-B143-8F1B-493268632069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8A2C037-D860-244E-B697-20B7B63DDD9A}"/>
                </a:ext>
              </a:extLst>
            </p:cNvPr>
            <p:cNvSpPr/>
            <p:nvPr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9F9EF5ED-0ADD-CC4E-BEC0-793CFBB1F7D3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3ABB462-44A3-6711-603C-9D20928B61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834FECB-C7EA-1C3A-55A5-1A804B6295C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D1EB683-C577-5ABE-FE98-C737BD80954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3DE510-0306-2107-58CB-6AA31CAAAE8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8DDE31F-08C9-F2D1-BCEC-1C7C1AC121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536192"/>
            <a:ext cx="10217958" cy="463600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lang="en-US" sz="4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56695303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12">
            <a:extLst>
              <a:ext uri="{FF2B5EF4-FFF2-40B4-BE49-F238E27FC236}">
                <a16:creationId xmlns:a16="http://schemas.microsoft.com/office/drawing/2014/main" id="{88FCA410-9B01-1601-3D32-4FB56167D02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pattFill prst="pct5">
            <a:fgClr>
              <a:schemeClr val="accent5"/>
            </a:fgClr>
            <a:bgClr>
              <a:schemeClr val="bg1">
                <a:lumMod val="50000"/>
              </a:schemeClr>
            </a:bgClr>
          </a:pattFill>
        </p:spPr>
        <p:txBody>
          <a:bodyPr anchor="ctr">
            <a:normAutofit/>
          </a:bodyPr>
          <a:lstStyle>
            <a:lvl1pPr algn="ctr">
              <a:defRPr sz="1600"/>
            </a:lvl1pPr>
          </a:lstStyle>
          <a:p>
            <a:r>
              <a:rPr lang="en-US"/>
              <a:t>Place Image</a:t>
            </a: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3ABB462-44A3-6711-603C-9D20928B61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834FECB-C7EA-1C3A-55A5-1A804B6295C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D1EB683-C577-5ABE-FE98-C737BD80954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8DDE31F-08C9-F2D1-BCEC-1C7C1AC121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536192"/>
            <a:ext cx="10217958" cy="463600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lang="en-US" sz="4400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27575710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lide Number Placeholder 5">
            <a:extLst>
              <a:ext uri="{FF2B5EF4-FFF2-40B4-BE49-F238E27FC236}">
                <a16:creationId xmlns:a16="http://schemas.microsoft.com/office/drawing/2014/main" id="{BFF4C0A8-A1B3-7141-BE11-4E7431FDFBAA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23ABB462-44A3-6711-603C-9D20928B618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D834FECB-C7EA-1C3A-55A5-1A804B6295CF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0D1EB683-C577-5ABE-FE98-C737BD809542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53DE510-0306-2107-58CB-6AA31CAAAE8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sp>
        <p:nvSpPr>
          <p:cNvPr id="9" name="Title 1">
            <a:extLst>
              <a:ext uri="{FF2B5EF4-FFF2-40B4-BE49-F238E27FC236}">
                <a16:creationId xmlns:a16="http://schemas.microsoft.com/office/drawing/2014/main" id="{C8DDE31F-08C9-F2D1-BCEC-1C7C1AC1210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1855" y="1536192"/>
            <a:ext cx="10217958" cy="4636008"/>
          </a:xfrm>
          <a:prstGeom prst="rect">
            <a:avLst/>
          </a:prstGeom>
        </p:spPr>
        <p:txBody>
          <a:bodyPr/>
          <a:lstStyle>
            <a:lvl1pPr>
              <a:lnSpc>
                <a:spcPct val="90000"/>
              </a:lnSpc>
              <a:defRPr lang="en-US" sz="4400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Click to add text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E67AAA7-DB72-9F0C-7645-8BA14A8456A5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F3D503C8-AF6B-F7FA-5257-0B7D89CF82B2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7528C679-F0EB-46B0-679A-21E973B43A0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73139158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B499D15F-8F55-5776-CD07-B932EB2C4F3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D910B37-9666-282C-6B82-CF294CB71D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366BFC1E-2E7D-99D7-F465-0CEE476943C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9F368D-EF09-0BB3-6D3E-832AEEC9DA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itle 23">
            <a:extLst>
              <a:ext uri="{FF2B5EF4-FFF2-40B4-BE49-F238E27FC236}">
                <a16:creationId xmlns:a16="http://schemas.microsoft.com/office/drawing/2014/main" id="{B0144EC4-114C-B1D4-B835-AF4CABDDAE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8" name="Text Placeholder 5">
            <a:extLst>
              <a:ext uri="{FF2B5EF4-FFF2-40B4-BE49-F238E27FC236}">
                <a16:creationId xmlns:a16="http://schemas.microsoft.com/office/drawing/2014/main" id="{A0D2F1C4-AC58-BC6D-2D61-8036BB51453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2065972"/>
            <a:ext cx="10212258" cy="369332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2400" b="0" kern="1200" dirty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64893755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ext + Pic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541E3C25-F81C-E489-917E-C4A57B23558A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4876800" y="861932"/>
            <a:ext cx="6329082" cy="514119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8608D1B-56DE-8971-561C-D4B36DECC8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6D656598-979A-E389-ED13-6408F16F76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6527CED2-3356-39BF-149B-68C58D5DEB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87552"/>
            <a:ext cx="3453968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3453967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073573318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+ Pic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8C10EA2E-B00F-7EF9-37BE-8F874841095C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581571-5227-28F5-A647-8B90BFA369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ADBA80F1-8866-801E-5777-6AA4AF461C62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6F0D759A-3E7E-DF05-0CF2-F8F3881C5666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8" name="Text Placeholder 23">
            <a:extLst>
              <a:ext uri="{FF2B5EF4-FFF2-40B4-BE49-F238E27FC236}">
                <a16:creationId xmlns:a16="http://schemas.microsoft.com/office/drawing/2014/main" id="{2CBC9097-74A7-9CA5-F86F-15497D36E0E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AC0B90E9-6711-39B0-B313-96D6C6755D6A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B8F2C57-7201-F22C-325C-347E1349CACD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D1E2F83-1B4A-D44D-BA70-C0D211EA9828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4" name="Title 23">
            <a:extLst>
              <a:ext uri="{FF2B5EF4-FFF2-40B4-BE49-F238E27FC236}">
                <a16:creationId xmlns:a16="http://schemas.microsoft.com/office/drawing/2014/main" id="{DF48A009-29A8-C2D2-171B-B07CBF2662E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87552"/>
            <a:ext cx="3453968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bg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F42251F2-0423-A987-88D0-F4BD09B0DED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3453967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8774AC-B5A3-7E89-2883-B243E09353C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876800" y="861933"/>
            <a:ext cx="6329082" cy="513413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</p:spTree>
    <p:extLst>
      <p:ext uri="{BB962C8B-B14F-4D97-AF65-F5344CB8AC3E}">
        <p14:creationId xmlns:p14="http://schemas.microsoft.com/office/powerpoint/2010/main" val="141943490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Placeholder 23">
            <a:extLst>
              <a:ext uri="{FF2B5EF4-FFF2-40B4-BE49-F238E27FC236}">
                <a16:creationId xmlns:a16="http://schemas.microsoft.com/office/drawing/2014/main" id="{6C77D0FA-8C28-5205-F1C5-321A38170999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7552" y="4025583"/>
            <a:ext cx="6680200" cy="9239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 b="0"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D1DC058-54EF-B548-8C7F-826256AAD2BF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B7A818A-0970-0043-A929-9AC58E5E02DE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35E1A4E-86A8-A943-BB33-8A94B9DC04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9A05728B-8B43-F163-E456-D9B01C3F5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F0B5FA-4F97-AA04-2A78-AC6F94C702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739CE388-BB02-74C6-45FB-D5B91C5A348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D882E627-1123-31A3-3A0F-F3134F353B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A6D57FD-D8B3-9CA5-6285-2156CC5EB50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7552" y="1249680"/>
            <a:ext cx="8178800" cy="2178665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>
              <a:defRPr sz="8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2D631E5B-0844-4921-52B9-B7579DE1A6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87552" y="3667443"/>
            <a:ext cx="3887787" cy="2476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1200" b="1" i="0" kern="1200" spc="100" baseline="0" dirty="0" smtClean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/>
              <a:t>ONE LINE OF SUBTEXT</a:t>
            </a:r>
          </a:p>
        </p:txBody>
      </p:sp>
    </p:spTree>
    <p:extLst>
      <p:ext uri="{BB962C8B-B14F-4D97-AF65-F5344CB8AC3E}">
        <p14:creationId xmlns:p14="http://schemas.microsoft.com/office/powerpoint/2010/main" val="27270625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 2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F0B5FA-4F97-AA04-2A78-AC6F94C702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739CE388-BB02-74C6-45FB-D5B91C5A348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D882E627-1123-31A3-3A0F-F3134F353B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31" name="Picture 30">
            <a:extLst>
              <a:ext uri="{FF2B5EF4-FFF2-40B4-BE49-F238E27FC236}">
                <a16:creationId xmlns:a16="http://schemas.microsoft.com/office/drawing/2014/main" id="{E40AC8B3-593A-6E64-B22A-A29979A6E4C8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9910" y="349504"/>
            <a:ext cx="268197" cy="110733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8081D783-931B-D8DB-3230-438071464514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FD0A508-C46D-0C2F-4BC2-DB7C2C6B0C74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0" name="Picture 9">
              <a:extLst>
                <a:ext uri="{FF2B5EF4-FFF2-40B4-BE49-F238E27FC236}">
                  <a16:creationId xmlns:a16="http://schemas.microsoft.com/office/drawing/2014/main" id="{A906954B-89E5-3CBB-3481-164E7D4B4EA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AF0AF821-DD8C-F8A8-B77B-BB92A2790840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987552" y="4025583"/>
            <a:ext cx="6680200" cy="9239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 b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5" name="Text Placeholder 18">
            <a:extLst>
              <a:ext uri="{FF2B5EF4-FFF2-40B4-BE49-F238E27FC236}">
                <a16:creationId xmlns:a16="http://schemas.microsoft.com/office/drawing/2014/main" id="{1CA3A7E5-9B07-90AA-C560-5407B29F6ABA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7552" y="1249680"/>
            <a:ext cx="8178800" cy="2178665"/>
          </a:xfrm>
          <a:prstGeom prst="rect">
            <a:avLst/>
          </a:prstGeom>
        </p:spPr>
        <p:txBody>
          <a:bodyPr anchor="b" anchorCtr="0">
            <a:noAutofit/>
          </a:bodyPr>
          <a:lstStyle>
            <a:lvl1pPr>
              <a:defRPr sz="8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1D603F01-1CB9-12B7-A6F0-1C2C492F2D4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87552" y="3667443"/>
            <a:ext cx="3887787" cy="247650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lang="en-US" sz="1200" b="1" i="0" kern="1200" spc="100" baseline="0" dirty="0" smtClean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/>
              <a:t>ONE LINE OF SUBTEXT</a:t>
            </a:r>
          </a:p>
        </p:txBody>
      </p:sp>
      <p:sp>
        <p:nvSpPr>
          <p:cNvPr id="12" name="Slide Number Placeholder 5">
            <a:extLst>
              <a:ext uri="{FF2B5EF4-FFF2-40B4-BE49-F238E27FC236}">
                <a16:creationId xmlns:a16="http://schemas.microsoft.com/office/drawing/2014/main" id="{9429BF00-B810-E1F3-9B15-A8EF708DA142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bg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bg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3964718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Titl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45C007E6-4DBB-EE44-A2B3-02A9191DFBE5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8D1DC058-54EF-B548-8C7F-826256AAD2BF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AB7A818A-0970-0043-A929-9AC58E5E02DE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35E1A4E-86A8-A943-BB33-8A94B9DC0457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9A05728B-8B43-F163-E456-D9B01C3F5A4B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81F0B5FA-4F97-AA04-2A78-AC6F94C702EA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13" name="Text Placeholder 23">
            <a:extLst>
              <a:ext uri="{FF2B5EF4-FFF2-40B4-BE49-F238E27FC236}">
                <a16:creationId xmlns:a16="http://schemas.microsoft.com/office/drawing/2014/main" id="{739CE388-BB02-74C6-45FB-D5B91C5A3480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4" name="Text Placeholder 23">
            <a:extLst>
              <a:ext uri="{FF2B5EF4-FFF2-40B4-BE49-F238E27FC236}">
                <a16:creationId xmlns:a16="http://schemas.microsoft.com/office/drawing/2014/main" id="{D882E627-1123-31A3-3A0F-F3134F353B93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BA6D57FD-D8B3-9CA5-6285-2156CC5EB50E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7552" y="2397440"/>
            <a:ext cx="8178800" cy="923925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>
              <a:defRPr sz="8000">
                <a:solidFill>
                  <a:schemeClr val="accent1"/>
                </a:solidFill>
                <a:latin typeface="+mj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2D631E5B-0844-4921-52B9-B7579DE1A633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987552" y="1750687"/>
            <a:ext cx="3887787" cy="13319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sz="1200" b="1" i="0" kern="1200" spc="100" baseline="0" dirty="0" smtClean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/>
              <a:t>ONE LINE OF SUBTEXT</a:t>
            </a:r>
          </a:p>
        </p:txBody>
      </p:sp>
      <p:sp>
        <p:nvSpPr>
          <p:cNvPr id="7" name="Text Placeholder 21">
            <a:extLst>
              <a:ext uri="{FF2B5EF4-FFF2-40B4-BE49-F238E27FC236}">
                <a16:creationId xmlns:a16="http://schemas.microsoft.com/office/drawing/2014/main" id="{60819742-425D-62DF-DEFD-BE0FA5EF71CD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987552" y="6036249"/>
            <a:ext cx="3887787" cy="133197"/>
          </a:xfrm>
          <a:prstGeom prst="rect">
            <a:avLst/>
          </a:prstGeom>
        </p:spPr>
        <p:txBody>
          <a:bodyPr>
            <a:noAutofit/>
          </a:bodyPr>
          <a:lstStyle>
            <a:lvl1pPr>
              <a:defRPr lang="en-US" sz="1200" b="1" i="0" kern="1200" spc="100" baseline="0" dirty="0" smtClean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Tx/>
              <a:buNone/>
            </a:pPr>
            <a:r>
              <a:rPr lang="en-US"/>
              <a:t>KEYWORD 1   |   KEYWORD 2   |   KEYWORD 3</a:t>
            </a:r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21648CB-3959-43FC-7E28-6C70B73EE534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87552" y="4025583"/>
            <a:ext cx="6680200" cy="923925"/>
          </a:xfrm>
          <a:prstGeom prst="rect">
            <a:avLst/>
          </a:prstGeom>
        </p:spPr>
        <p:txBody>
          <a:bodyPr>
            <a:normAutofit/>
          </a:bodyPr>
          <a:lstStyle>
            <a:lvl1pPr>
              <a:lnSpc>
                <a:spcPct val="100000"/>
              </a:lnSpc>
              <a:defRPr sz="2000" b="0">
                <a:latin typeface="+mn-lt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6966408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</p15:sldGuideLst>
    </p:ext>
  </p:extLst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y Le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6FCAB2AE-A3D6-7347-89A8-D0A2F0DC9FD4}"/>
              </a:ext>
            </a:extLst>
          </p:cNvPr>
          <p:cNvSpPr/>
          <p:nvPr userDrawn="1"/>
        </p:nvSpPr>
        <p:spPr>
          <a:xfrm>
            <a:off x="0" y="0"/>
            <a:ext cx="4876800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37402F9-41A6-CD40-BF8A-DCB7B553BAB3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66E8AC3-0D25-E04D-93EF-F7B9904DFBD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36108192-D57D-4940-9062-2716E0111484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68608D1B-56DE-8971-561C-D4B36DECC821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6D656598-979A-E389-ED13-6408F16F76A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6527CED2-3356-39BF-149B-68C58D5DEB0E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6" name="Text Placeholder 23">
            <a:extLst>
              <a:ext uri="{FF2B5EF4-FFF2-40B4-BE49-F238E27FC236}">
                <a16:creationId xmlns:a16="http://schemas.microsoft.com/office/drawing/2014/main" id="{E78D53E6-B331-172F-2E0E-4520B1376F30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" name="Title 23">
            <a:extLst>
              <a:ext uri="{FF2B5EF4-FFF2-40B4-BE49-F238E27FC236}">
                <a16:creationId xmlns:a16="http://schemas.microsoft.com/office/drawing/2014/main" id="{FCE20B3E-C640-0666-426E-FF455FAD9C7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2" y="987552"/>
            <a:ext cx="3453968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1A09AB73-9031-CFD4-A01D-B52F19EAB63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3453967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7285910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B499D15F-8F55-5776-CD07-B932EB2C4F3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D910B37-9666-282C-6B82-CF294CB71D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366BFC1E-2E7D-99D7-F465-0CEE476943C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9F368D-EF09-0BB3-6D3E-832AEEC9DA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itle 23">
            <a:extLst>
              <a:ext uri="{FF2B5EF4-FFF2-40B4-BE49-F238E27FC236}">
                <a16:creationId xmlns:a16="http://schemas.microsoft.com/office/drawing/2014/main" id="{B0144EC4-114C-B1D4-B835-AF4CABDDAE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96858168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Gray Bot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B43D9427-704D-9009-BB85-20766B9F33C6}"/>
              </a:ext>
            </a:extLst>
          </p:cNvPr>
          <p:cNvSpPr/>
          <p:nvPr userDrawn="1"/>
        </p:nvSpPr>
        <p:spPr>
          <a:xfrm>
            <a:off x="0" y="1493839"/>
            <a:ext cx="12192000" cy="5364162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C040D02-E141-2E9F-65C6-099B4D914304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149D2792-0FA1-58C0-840F-81D9196F01CD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F72432D7-2E2E-B9DE-16D1-E9D86029EF8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12" name="Title 23">
            <a:extLst>
              <a:ext uri="{FF2B5EF4-FFF2-40B4-BE49-F238E27FC236}">
                <a16:creationId xmlns:a16="http://schemas.microsoft.com/office/drawing/2014/main" id="{E88A6F63-D770-C862-0B50-B8E47F7968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</p:spTree>
    <p:extLst>
      <p:ext uri="{BB962C8B-B14F-4D97-AF65-F5344CB8AC3E}">
        <p14:creationId xmlns:p14="http://schemas.microsoft.com/office/powerpoint/2010/main" val="177956854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as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024E915-B940-E6A0-9AB8-161BB172B67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4492" y="3218321"/>
            <a:ext cx="3264408" cy="148246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0A04AA27-D8E4-E184-1256-6B8F6D5A822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467638" y="3218321"/>
            <a:ext cx="3264408" cy="148246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0F81962A-7040-5DF9-BFB2-59B5EBB716A0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7940784" y="3218321"/>
            <a:ext cx="3264408" cy="1482464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8" name="Title 23">
            <a:extLst>
              <a:ext uri="{FF2B5EF4-FFF2-40B4-BE49-F238E27FC236}">
                <a16:creationId xmlns:a16="http://schemas.microsoft.com/office/drawing/2014/main" id="{964515E4-B8F3-9267-9975-2C03C71F3E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F208215-6462-2FEA-A667-4697BC1F3B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66392B1-1E58-EB7E-AC20-597E03BD2FF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94492" y="4700784"/>
            <a:ext cx="3264408" cy="1471415"/>
          </a:xfrm>
          <a:solidFill>
            <a:srgbClr val="E20074"/>
          </a:solidFill>
        </p:spPr>
        <p:txBody>
          <a:bodyPr lIns="137160" tIns="137160" rIns="137160" bIns="137160" anchor="ctr" anchorCtr="0">
            <a:noAutofit/>
          </a:bodyPr>
          <a:lstStyle>
            <a:lvl1pPr algn="ctr">
              <a:defRPr sz="2400" b="1" i="0">
                <a:solidFill>
                  <a:schemeClr val="bg1"/>
                </a:solidFill>
                <a:latin typeface="TeleNeo ExtraBold" panose="020B050404020209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DC84AA7-A07D-129C-B6E2-A5651C132DA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67638" y="4700784"/>
            <a:ext cx="3264408" cy="1471415"/>
          </a:xfrm>
          <a:solidFill>
            <a:schemeClr val="accent2"/>
          </a:solidFill>
        </p:spPr>
        <p:txBody>
          <a:bodyPr lIns="137160" tIns="137160" rIns="137160" bIns="137160" anchor="ctr" anchorCtr="0">
            <a:noAutofit/>
          </a:bodyPr>
          <a:lstStyle>
            <a:lvl1pPr algn="ctr">
              <a:defRPr sz="2400" b="1" i="0">
                <a:solidFill>
                  <a:schemeClr val="tx1"/>
                </a:solidFill>
                <a:latin typeface="TeleNeo ExtraBold" panose="020B050404020209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3151EEB6-5B26-47AA-EB8D-4177C224EF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40784" y="4700784"/>
            <a:ext cx="3264407" cy="1471415"/>
          </a:xfrm>
          <a:solidFill>
            <a:schemeClr val="accent2"/>
          </a:solidFill>
        </p:spPr>
        <p:txBody>
          <a:bodyPr lIns="137160" tIns="137160" rIns="137160" bIns="137160" anchor="ctr" anchorCtr="0">
            <a:noAutofit/>
          </a:bodyPr>
          <a:lstStyle>
            <a:lvl1pPr algn="ctr">
              <a:defRPr sz="2400" b="1" i="0">
                <a:solidFill>
                  <a:schemeClr val="tx1"/>
                </a:solidFill>
                <a:latin typeface="TeleNeo ExtraBold" panose="020B0504040202090203" pitchFamily="34" charset="0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38" name="Pentagon 37">
            <a:extLst>
              <a:ext uri="{FF2B5EF4-FFF2-40B4-BE49-F238E27FC236}">
                <a16:creationId xmlns:a16="http://schemas.microsoft.com/office/drawing/2014/main" id="{6AA0B499-988A-27AC-E917-F4E5C220A91F}"/>
              </a:ext>
            </a:extLst>
          </p:cNvPr>
          <p:cNvSpPr>
            <a:spLocks/>
          </p:cNvSpPr>
          <p:nvPr userDrawn="1"/>
        </p:nvSpPr>
        <p:spPr>
          <a:xfrm>
            <a:off x="989216" y="2805493"/>
            <a:ext cx="3347834" cy="241144"/>
          </a:xfrm>
          <a:prstGeom prst="homePlate">
            <a:avLst>
              <a:gd name="adj" fmla="val 33913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40" name="Chevron 39">
            <a:extLst>
              <a:ext uri="{FF2B5EF4-FFF2-40B4-BE49-F238E27FC236}">
                <a16:creationId xmlns:a16="http://schemas.microsoft.com/office/drawing/2014/main" id="{D3993C56-6D82-ED65-F1EB-2F4B6AB4D681}"/>
              </a:ext>
            </a:extLst>
          </p:cNvPr>
          <p:cNvSpPr/>
          <p:nvPr userDrawn="1"/>
        </p:nvSpPr>
        <p:spPr>
          <a:xfrm>
            <a:off x="4467638" y="2805493"/>
            <a:ext cx="3344264" cy="241144"/>
          </a:xfrm>
          <a:prstGeom prst="chevron">
            <a:avLst>
              <a:gd name="adj" fmla="val 3251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" name="Chevron 1">
            <a:extLst>
              <a:ext uri="{FF2B5EF4-FFF2-40B4-BE49-F238E27FC236}">
                <a16:creationId xmlns:a16="http://schemas.microsoft.com/office/drawing/2014/main" id="{A2306A70-A9BB-6711-2C32-E18183431BEA}"/>
              </a:ext>
            </a:extLst>
          </p:cNvPr>
          <p:cNvSpPr/>
          <p:nvPr userDrawn="1"/>
        </p:nvSpPr>
        <p:spPr>
          <a:xfrm>
            <a:off x="7940784" y="2805493"/>
            <a:ext cx="3344264" cy="241144"/>
          </a:xfrm>
          <a:prstGeom prst="chevron">
            <a:avLst>
              <a:gd name="adj" fmla="val 32511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Franklin Gothic Book" panose="020B0503020102020204"/>
              <a:ea typeface="+mn-ea"/>
              <a:cs typeface="+mn-cs"/>
            </a:endParaRP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94735127-0BB5-9EA5-BFE0-2A39D030B170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94492" y="2107769"/>
            <a:ext cx="3264408" cy="591560"/>
          </a:xfrm>
          <a:noFill/>
        </p:spPr>
        <p:txBody>
          <a:bodyPr lIns="0" tIns="0" rIns="0" bIns="0" anchor="b" anchorCtr="0">
            <a:no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lang="en-US" sz="1400" b="1" kern="1200" dirty="0">
                <a:solidFill>
                  <a:schemeClr val="tx1"/>
                </a:solidFill>
                <a:latin typeface="TeleNeo ExtraBold" panose="020B0504040202090203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1" name="Text Placeholder 21">
            <a:extLst>
              <a:ext uri="{FF2B5EF4-FFF2-40B4-BE49-F238E27FC236}">
                <a16:creationId xmlns:a16="http://schemas.microsoft.com/office/drawing/2014/main" id="{9BADDD21-ECDF-77E3-10BF-4BE055149379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4467638" y="2107769"/>
            <a:ext cx="3264408" cy="591560"/>
          </a:xfrm>
          <a:noFill/>
        </p:spPr>
        <p:txBody>
          <a:bodyPr lIns="0" tIns="0" rIns="0" bIns="0" anchor="b" anchorCtr="0">
            <a:no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lang="en-US" sz="1400" b="1" kern="1200" dirty="0">
                <a:solidFill>
                  <a:schemeClr val="tx1"/>
                </a:solidFill>
                <a:latin typeface="TeleNeo ExtraBold" panose="020B0504040202090203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42" name="Text Placeholder 21">
            <a:extLst>
              <a:ext uri="{FF2B5EF4-FFF2-40B4-BE49-F238E27FC236}">
                <a16:creationId xmlns:a16="http://schemas.microsoft.com/office/drawing/2014/main" id="{48C830F3-C9F3-BB9E-8BB6-91520F2DB089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7940784" y="2107769"/>
            <a:ext cx="3264408" cy="591560"/>
          </a:xfrm>
          <a:noFill/>
        </p:spPr>
        <p:txBody>
          <a:bodyPr lIns="0" tIns="0" rIns="0" bIns="0" anchor="b" anchorCtr="0">
            <a:noAutofit/>
          </a:bodyPr>
          <a:lstStyle>
            <a:lvl1pPr algn="ctr">
              <a:lnSpc>
                <a:spcPct val="85000"/>
              </a:lnSpc>
              <a:spcBef>
                <a:spcPts val="0"/>
              </a:spcBef>
              <a:defRPr lang="en-US" sz="1400" b="1" kern="1200" dirty="0">
                <a:solidFill>
                  <a:schemeClr val="tx1"/>
                </a:solidFill>
                <a:latin typeface="TeleNeo ExtraBold" panose="020B0504040202090203" pitchFamily="34" charset="0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68097096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3 Columns Magenta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8" name="Title 23">
            <a:extLst>
              <a:ext uri="{FF2B5EF4-FFF2-40B4-BE49-F238E27FC236}">
                <a16:creationId xmlns:a16="http://schemas.microsoft.com/office/drawing/2014/main" id="{964515E4-B8F3-9267-9975-2C03C71F3E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F208215-6462-2FEA-A667-4697BC1F3B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" name="Picture Placeholder 2">
            <a:extLst>
              <a:ext uri="{FF2B5EF4-FFF2-40B4-BE49-F238E27FC236}">
                <a16:creationId xmlns:a16="http://schemas.microsoft.com/office/drawing/2014/main" id="{55C4BFE0-39B0-0B38-F760-48BF06F7BF8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4492" y="2209799"/>
            <a:ext cx="5000162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E779C77-37C7-AABD-286A-9D937D2F5048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6197347" y="2209799"/>
            <a:ext cx="5002466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4" name="Text Placeholder 21">
            <a:extLst>
              <a:ext uri="{FF2B5EF4-FFF2-40B4-BE49-F238E27FC236}">
                <a16:creationId xmlns:a16="http://schemas.microsoft.com/office/drawing/2014/main" id="{B6A170CB-8647-0E02-DCCE-5B52BB4F85A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94492" y="4700784"/>
            <a:ext cx="5000162" cy="1471415"/>
          </a:xfrm>
          <a:solidFill>
            <a:schemeClr val="accent1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6" name="Text Placeholder 21">
            <a:extLst>
              <a:ext uri="{FF2B5EF4-FFF2-40B4-BE49-F238E27FC236}">
                <a16:creationId xmlns:a16="http://schemas.microsoft.com/office/drawing/2014/main" id="{C5E5E1A4-A1BA-7CC1-D456-DAC94F45E861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6197346" y="4700784"/>
            <a:ext cx="5002465" cy="1471415"/>
          </a:xfrm>
          <a:solidFill>
            <a:schemeClr val="accent1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408228069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 Magenta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024E915-B940-E6A0-9AB8-161BB172B67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4492" y="2209799"/>
            <a:ext cx="3264408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0A04AA27-D8E4-E184-1256-6B8F6D5A822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4467638" y="2209799"/>
            <a:ext cx="3264408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0F81962A-7040-5DF9-BFB2-59B5EBB716A0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7940784" y="2209799"/>
            <a:ext cx="3264408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8" name="Title 23">
            <a:extLst>
              <a:ext uri="{FF2B5EF4-FFF2-40B4-BE49-F238E27FC236}">
                <a16:creationId xmlns:a16="http://schemas.microsoft.com/office/drawing/2014/main" id="{964515E4-B8F3-9267-9975-2C03C71F3E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F208215-6462-2FEA-A667-4697BC1F3B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66392B1-1E58-EB7E-AC20-597E03BD2FF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94492" y="4700784"/>
            <a:ext cx="3264408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DC84AA7-A07D-129C-B6E2-A5651C132DA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4467638" y="4700784"/>
            <a:ext cx="3264408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3151EEB6-5B26-47AA-EB8D-4177C224EF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7940784" y="4700784"/>
            <a:ext cx="3264407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18654027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 Columns Magenta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024E915-B940-E6A0-9AB8-161BB172B67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94493" y="2209799"/>
            <a:ext cx="2420124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0A04AA27-D8E4-E184-1256-6B8F6D5A822F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3591351" y="2209799"/>
            <a:ext cx="2420124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0F81962A-7040-5DF9-BFB2-59B5EBB716A0}"/>
              </a:ext>
            </a:extLst>
          </p:cNvPr>
          <p:cNvSpPr>
            <a:spLocks noGrp="1"/>
          </p:cNvSpPr>
          <p:nvPr>
            <p:ph type="pic" sz="quarter" idx="28" hasCustomPrompt="1"/>
          </p:nvPr>
        </p:nvSpPr>
        <p:spPr>
          <a:xfrm>
            <a:off x="8785068" y="2209799"/>
            <a:ext cx="2420124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F10A0497-FDE0-D6FA-4E43-18E35F341FBE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6188209" y="2209799"/>
            <a:ext cx="2420124" cy="2490986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8" name="Picture 7">
            <a:extLst>
              <a:ext uri="{FF2B5EF4-FFF2-40B4-BE49-F238E27FC236}">
                <a16:creationId xmlns:a16="http://schemas.microsoft.com/office/drawing/2014/main" id="{560BDA1D-C1A9-1504-56AD-EC30EF8B98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18" name="Title 23">
            <a:extLst>
              <a:ext uri="{FF2B5EF4-FFF2-40B4-BE49-F238E27FC236}">
                <a16:creationId xmlns:a16="http://schemas.microsoft.com/office/drawing/2014/main" id="{964515E4-B8F3-9267-9975-2C03C71F3E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9" name="Text Placeholder 5">
            <a:extLst>
              <a:ext uri="{FF2B5EF4-FFF2-40B4-BE49-F238E27FC236}">
                <a16:creationId xmlns:a16="http://schemas.microsoft.com/office/drawing/2014/main" id="{8F208215-6462-2FEA-A667-4697BC1F3BD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7552" y="1545621"/>
            <a:ext cx="10212258" cy="215444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lnSpc>
                <a:spcPct val="100000"/>
              </a:lnSpc>
              <a:defRPr lang="en-US" sz="1400" b="0" i="0" kern="120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66392B1-1E58-EB7E-AC20-597E03BD2FF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994492" y="4700784"/>
            <a:ext cx="2420123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3" name="Text Placeholder 21">
            <a:extLst>
              <a:ext uri="{FF2B5EF4-FFF2-40B4-BE49-F238E27FC236}">
                <a16:creationId xmlns:a16="http://schemas.microsoft.com/office/drawing/2014/main" id="{2DC84AA7-A07D-129C-B6E2-A5651C132DAA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3591351" y="4700784"/>
            <a:ext cx="2420123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4" name="Text Placeholder 21">
            <a:extLst>
              <a:ext uri="{FF2B5EF4-FFF2-40B4-BE49-F238E27FC236}">
                <a16:creationId xmlns:a16="http://schemas.microsoft.com/office/drawing/2014/main" id="{5F7D2032-49F4-A051-A188-03BFF0961F3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188209" y="4700784"/>
            <a:ext cx="2420123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  <p:sp>
        <p:nvSpPr>
          <p:cNvPr id="25" name="Text Placeholder 21">
            <a:extLst>
              <a:ext uri="{FF2B5EF4-FFF2-40B4-BE49-F238E27FC236}">
                <a16:creationId xmlns:a16="http://schemas.microsoft.com/office/drawing/2014/main" id="{3151EEB6-5B26-47AA-EB8D-4177C224EF69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785068" y="4700784"/>
            <a:ext cx="2420123" cy="1471415"/>
          </a:xfrm>
          <a:solidFill>
            <a:srgbClr val="E20074"/>
          </a:solidFill>
        </p:spPr>
        <p:txBody>
          <a:bodyPr lIns="137160" tIns="137160" rIns="137160" bIns="137160">
            <a:noAutofit/>
          </a:bodyPr>
          <a:lstStyle>
            <a:lvl1pPr>
              <a:lnSpc>
                <a:spcPct val="85000"/>
              </a:lnSpc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add text</a:t>
            </a:r>
          </a:p>
        </p:txBody>
      </p:sp>
    </p:spTree>
    <p:extLst>
      <p:ext uri="{BB962C8B-B14F-4D97-AF65-F5344CB8AC3E}">
        <p14:creationId xmlns:p14="http://schemas.microsoft.com/office/powerpoint/2010/main" val="2787234798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dea Sheet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icture Placeholder 2"/>
          <p:cNvSpPr>
            <a:spLocks noGrp="1"/>
          </p:cNvSpPr>
          <p:nvPr>
            <p:ph type="pic" sz="quarter" idx="11" hasCustomPrompt="1"/>
          </p:nvPr>
        </p:nvSpPr>
        <p:spPr>
          <a:xfrm>
            <a:off x="3026661" y="861933"/>
            <a:ext cx="4089612" cy="245103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6" name="Picture Placeholder 2"/>
          <p:cNvSpPr>
            <a:spLocks noGrp="1"/>
          </p:cNvSpPr>
          <p:nvPr>
            <p:ph type="pic" sz="quarter" idx="12" hasCustomPrompt="1"/>
          </p:nvPr>
        </p:nvSpPr>
        <p:spPr>
          <a:xfrm>
            <a:off x="3026661" y="3312972"/>
            <a:ext cx="4089612" cy="245103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8" name="Picture Placeholder 2"/>
          <p:cNvSpPr>
            <a:spLocks noGrp="1"/>
          </p:cNvSpPr>
          <p:nvPr>
            <p:ph type="pic" sz="quarter" idx="13" hasCustomPrompt="1"/>
          </p:nvPr>
        </p:nvSpPr>
        <p:spPr>
          <a:xfrm>
            <a:off x="7116269" y="861933"/>
            <a:ext cx="4089612" cy="245103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2" name="Picture Placeholder 2"/>
          <p:cNvSpPr>
            <a:spLocks noGrp="1"/>
          </p:cNvSpPr>
          <p:nvPr>
            <p:ph type="pic" sz="quarter" idx="14" hasCustomPrompt="1"/>
          </p:nvPr>
        </p:nvSpPr>
        <p:spPr>
          <a:xfrm>
            <a:off x="7116269" y="3312972"/>
            <a:ext cx="4089612" cy="245103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29" name="Slide Number Placeholder 5">
            <a:extLst>
              <a:ext uri="{FF2B5EF4-FFF2-40B4-BE49-F238E27FC236}">
                <a16:creationId xmlns:a16="http://schemas.microsoft.com/office/drawing/2014/main" id="{6D46B47B-9F0C-D14C-9039-5573CB98C796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9A90C28-268B-AE48-9F1E-94C1E05C9112}"/>
              </a:ext>
            </a:extLst>
          </p:cNvPr>
          <p:cNvSpPr txBox="1"/>
          <p:nvPr userDrawn="1"/>
        </p:nvSpPr>
        <p:spPr>
          <a:xfrm rot="16200000">
            <a:off x="-459364" y="5485096"/>
            <a:ext cx="1739579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b="1" i="0" spc="600">
                <a:solidFill>
                  <a:schemeClr val="bg1"/>
                </a:solidFill>
                <a:latin typeface="TeleNeo Office" panose="020B0504040202090203" pitchFamily="34" charset="77"/>
                <a:ea typeface="Bebas Neue Bold" charset="0"/>
                <a:cs typeface="Bebas Neue Bold" charset="0"/>
              </a:rPr>
              <a:t>CONFIDENTIAL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CDE1233F-955C-0840-9792-1DECF3995915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37283" y="2991243"/>
            <a:ext cx="1790480" cy="24622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i="0">
                <a:solidFill>
                  <a:schemeClr val="bg1"/>
                </a:solidFill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 Text Here</a:t>
            </a:r>
          </a:p>
        </p:txBody>
      </p:sp>
      <p:sp>
        <p:nvSpPr>
          <p:cNvPr id="21" name="Subtext">
            <a:extLst>
              <a:ext uri="{FF2B5EF4-FFF2-40B4-BE49-F238E27FC236}">
                <a16:creationId xmlns:a16="http://schemas.microsoft.com/office/drawing/2014/main" id="{BB033333-7B12-8240-BF60-C330659EFF01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37283" y="2846879"/>
            <a:ext cx="179048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LABEL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75D200C6-85E7-7C4B-9F56-FB8BBDED717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3148377" y="2991243"/>
            <a:ext cx="1790480" cy="24622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i="0">
                <a:solidFill>
                  <a:schemeClr val="bg1"/>
                </a:solidFill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 Text Here</a:t>
            </a:r>
          </a:p>
        </p:txBody>
      </p:sp>
      <p:sp>
        <p:nvSpPr>
          <p:cNvPr id="26" name="Subtext">
            <a:extLst>
              <a:ext uri="{FF2B5EF4-FFF2-40B4-BE49-F238E27FC236}">
                <a16:creationId xmlns:a16="http://schemas.microsoft.com/office/drawing/2014/main" id="{12CA30B4-F7B9-DE40-A698-82CC068D61E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148377" y="2846879"/>
            <a:ext cx="179048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LABEL</a:t>
            </a:r>
          </a:p>
        </p:txBody>
      </p:sp>
      <p:sp>
        <p:nvSpPr>
          <p:cNvPr id="28" name="Text Placeholder 14">
            <a:extLst>
              <a:ext uri="{FF2B5EF4-FFF2-40B4-BE49-F238E27FC236}">
                <a16:creationId xmlns:a16="http://schemas.microsoft.com/office/drawing/2014/main" id="{4F749AE1-E342-694E-B1B0-857570F0F3C1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3148377" y="5438324"/>
            <a:ext cx="1790480" cy="24622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i="0">
                <a:solidFill>
                  <a:schemeClr val="bg1"/>
                </a:solidFill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 Text Here</a:t>
            </a:r>
          </a:p>
        </p:txBody>
      </p:sp>
      <p:sp>
        <p:nvSpPr>
          <p:cNvPr id="34" name="Subtext">
            <a:extLst>
              <a:ext uri="{FF2B5EF4-FFF2-40B4-BE49-F238E27FC236}">
                <a16:creationId xmlns:a16="http://schemas.microsoft.com/office/drawing/2014/main" id="{3A522064-3B3B-C74C-9979-F3DF91D54B7A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148377" y="5293960"/>
            <a:ext cx="179048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LABEL</a:t>
            </a:r>
          </a:p>
        </p:txBody>
      </p:sp>
      <p:sp>
        <p:nvSpPr>
          <p:cNvPr id="36" name="Text Placeholder 14">
            <a:extLst>
              <a:ext uri="{FF2B5EF4-FFF2-40B4-BE49-F238E27FC236}">
                <a16:creationId xmlns:a16="http://schemas.microsoft.com/office/drawing/2014/main" id="{F2074AE2-EE11-D348-9D41-D0C96D426AD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237391" y="5438324"/>
            <a:ext cx="1790480" cy="24622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i="0">
                <a:solidFill>
                  <a:schemeClr val="bg1"/>
                </a:solidFill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 Text Here</a:t>
            </a:r>
          </a:p>
        </p:txBody>
      </p:sp>
      <p:sp>
        <p:nvSpPr>
          <p:cNvPr id="37" name="Subtext">
            <a:extLst>
              <a:ext uri="{FF2B5EF4-FFF2-40B4-BE49-F238E27FC236}">
                <a16:creationId xmlns:a16="http://schemas.microsoft.com/office/drawing/2014/main" id="{2358BA33-38E9-8145-AC03-AA8A3444E88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37391" y="5293960"/>
            <a:ext cx="179048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LABEL</a:t>
            </a:r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DF4225E5-4542-C049-B5B0-F7113EC7C266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58FAE450-F1FD-E34C-8CFD-1DFE0B73D64B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F82157E9-3D61-B04D-8E5B-52CF48A3326E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565B107C-487F-1508-62B8-1BDE9D14B2D2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7869754D-CF45-8E9F-27AF-9EC91DA50202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6DD84B0F-9F5F-FD2A-7FAA-AD3D5144BD8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FF80DEE2-78E1-B5E1-A902-1CA8CDD0EEB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9734388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Idea Shee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2"/>
          <p:cNvSpPr/>
          <p:nvPr userDrawn="1"/>
        </p:nvSpPr>
        <p:spPr>
          <a:xfrm>
            <a:off x="0" y="0"/>
            <a:ext cx="6134793" cy="6858000"/>
          </a:xfrm>
          <a:prstGeom prst="rect">
            <a:avLst/>
          </a:prstGeom>
          <a:solidFill>
            <a:schemeClr val="tx1">
              <a:alpha val="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lide Number Placeholder 5">
            <a:extLst>
              <a:ext uri="{FF2B5EF4-FFF2-40B4-BE49-F238E27FC236}">
                <a16:creationId xmlns:a16="http://schemas.microsoft.com/office/drawing/2014/main" id="{037756F5-A1BF-9A49-BBBE-ACC39B5F07E3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DC3C6983-FF16-684C-8B21-35D2B8A1623A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986119" y="861933"/>
            <a:ext cx="4089612" cy="245103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72051602-D7DC-4E43-ABAE-1468ECC0B48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986119" y="3312972"/>
            <a:ext cx="4089612" cy="245103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DA54BD3E-8276-D548-8AB0-AD31D0E84AC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116269" y="861933"/>
            <a:ext cx="4089612" cy="245103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C53F79CC-2D32-F54A-B1AF-9935A30434C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116269" y="3312972"/>
            <a:ext cx="4089612" cy="2451039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anchor="ctr"/>
          <a:lstStyle>
            <a:lvl1pPr marL="0" indent="0" algn="ctr">
              <a:buNone/>
              <a:defRPr sz="1600" b="0" i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r>
              <a:rPr lang="en-US"/>
              <a:t>Drag &amp; Drop Image</a:t>
            </a:r>
          </a:p>
        </p:txBody>
      </p:sp>
      <p:sp>
        <p:nvSpPr>
          <p:cNvPr id="17" name="Text Placeholder 14">
            <a:extLst>
              <a:ext uri="{FF2B5EF4-FFF2-40B4-BE49-F238E27FC236}">
                <a16:creationId xmlns:a16="http://schemas.microsoft.com/office/drawing/2014/main" id="{C1AA3494-FC0E-344D-9C60-74718487104B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7237283" y="2991243"/>
            <a:ext cx="1790480" cy="24622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i="0">
                <a:solidFill>
                  <a:schemeClr val="bg1"/>
                </a:solidFill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 Text Here</a:t>
            </a:r>
          </a:p>
        </p:txBody>
      </p:sp>
      <p:sp>
        <p:nvSpPr>
          <p:cNvPr id="19" name="Subtext">
            <a:extLst>
              <a:ext uri="{FF2B5EF4-FFF2-40B4-BE49-F238E27FC236}">
                <a16:creationId xmlns:a16="http://schemas.microsoft.com/office/drawing/2014/main" id="{D243A8A2-F67A-8F44-A712-97B698F5D53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7237283" y="2846879"/>
            <a:ext cx="179048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LABEL</a:t>
            </a:r>
          </a:p>
        </p:txBody>
      </p:sp>
      <p:sp>
        <p:nvSpPr>
          <p:cNvPr id="20" name="Text Placeholder 14">
            <a:extLst>
              <a:ext uri="{FF2B5EF4-FFF2-40B4-BE49-F238E27FC236}">
                <a16:creationId xmlns:a16="http://schemas.microsoft.com/office/drawing/2014/main" id="{B833D31B-F3EB-404E-9D04-FA7B03432E32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1107835" y="2991243"/>
            <a:ext cx="1790480" cy="24622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i="0">
                <a:solidFill>
                  <a:schemeClr val="bg1"/>
                </a:solidFill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 Text Here</a:t>
            </a:r>
          </a:p>
        </p:txBody>
      </p:sp>
      <p:sp>
        <p:nvSpPr>
          <p:cNvPr id="21" name="Subtext">
            <a:extLst>
              <a:ext uri="{FF2B5EF4-FFF2-40B4-BE49-F238E27FC236}">
                <a16:creationId xmlns:a16="http://schemas.microsoft.com/office/drawing/2014/main" id="{424D16D2-9228-8C45-A5C2-30848E25BC09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1107835" y="2846879"/>
            <a:ext cx="179048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LABEL</a:t>
            </a:r>
          </a:p>
        </p:txBody>
      </p:sp>
      <p:sp>
        <p:nvSpPr>
          <p:cNvPr id="25" name="Text Placeholder 14">
            <a:extLst>
              <a:ext uri="{FF2B5EF4-FFF2-40B4-BE49-F238E27FC236}">
                <a16:creationId xmlns:a16="http://schemas.microsoft.com/office/drawing/2014/main" id="{352F7959-213A-F247-972B-216D1F9BD2A9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1107835" y="5438324"/>
            <a:ext cx="1790480" cy="24622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i="0">
                <a:solidFill>
                  <a:schemeClr val="bg1"/>
                </a:solidFill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 Text Here</a:t>
            </a:r>
          </a:p>
        </p:txBody>
      </p:sp>
      <p:sp>
        <p:nvSpPr>
          <p:cNvPr id="26" name="Subtext">
            <a:extLst>
              <a:ext uri="{FF2B5EF4-FFF2-40B4-BE49-F238E27FC236}">
                <a16:creationId xmlns:a16="http://schemas.microsoft.com/office/drawing/2014/main" id="{8CDD6BCB-F6DB-5C42-8092-E42D7A2F72D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1107835" y="5293960"/>
            <a:ext cx="179048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LABEL</a:t>
            </a:r>
          </a:p>
        </p:txBody>
      </p:sp>
      <p:sp>
        <p:nvSpPr>
          <p:cNvPr id="27" name="Text Placeholder 14">
            <a:extLst>
              <a:ext uri="{FF2B5EF4-FFF2-40B4-BE49-F238E27FC236}">
                <a16:creationId xmlns:a16="http://schemas.microsoft.com/office/drawing/2014/main" id="{656D78D8-D902-1742-BE84-D5DEBD65856E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7237391" y="5438324"/>
            <a:ext cx="1790480" cy="246221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sz="1000" b="0" i="0">
                <a:solidFill>
                  <a:schemeClr val="bg1"/>
                </a:solidFill>
                <a:latin typeface="TeleNeo Office" panose="020B0504040202090203" pitchFamily="34" charset="77"/>
              </a:defRPr>
            </a:lvl1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Description Text Here</a:t>
            </a:r>
          </a:p>
        </p:txBody>
      </p:sp>
      <p:sp>
        <p:nvSpPr>
          <p:cNvPr id="28" name="Subtext">
            <a:extLst>
              <a:ext uri="{FF2B5EF4-FFF2-40B4-BE49-F238E27FC236}">
                <a16:creationId xmlns:a16="http://schemas.microsoft.com/office/drawing/2014/main" id="{C1CF0645-2FCC-3B4C-9739-B09F0AAA0E17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7237391" y="5293960"/>
            <a:ext cx="1790480" cy="248530"/>
          </a:xfrm>
          <a:prstGeom prst="rect">
            <a:avLst/>
          </a:prstGeom>
        </p:spPr>
        <p:txBody>
          <a:bodyPr wrap="square" lIns="0">
            <a:spAutoFit/>
          </a:bodyPr>
          <a:lstStyle>
            <a:lvl1pPr marL="0" indent="0">
              <a:buNone/>
              <a:defRPr lang="en-US" sz="1200" b="1" kern="1200" spc="0" dirty="0">
                <a:solidFill>
                  <a:schemeClr val="bg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</a:lstStyle>
          <a:p>
            <a:pPr marL="0" lvl="0" algn="l" defTabSz="914400" rtl="0" eaLnBrk="1" latinLnBrk="0" hangingPunct="1">
              <a:lnSpc>
                <a:spcPct val="80000"/>
              </a:lnSpc>
            </a:pPr>
            <a:r>
              <a:rPr lang="en-US"/>
              <a:t>LABEL</a:t>
            </a:r>
          </a:p>
        </p:txBody>
      </p:sp>
      <p:grpSp>
        <p:nvGrpSpPr>
          <p:cNvPr id="22" name="Group 21">
            <a:extLst>
              <a:ext uri="{FF2B5EF4-FFF2-40B4-BE49-F238E27FC236}">
                <a16:creationId xmlns:a16="http://schemas.microsoft.com/office/drawing/2014/main" id="{000F16DD-64FD-6749-B786-AD90B946DD6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4D6D33CB-D4EA-A040-A8C1-C6EA4C7EBEB0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C2C71F87-CE2F-434D-B9BF-677F8CFE0D6D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pic>
        <p:nvPicPr>
          <p:cNvPr id="2" name="Picture 1">
            <a:extLst>
              <a:ext uri="{FF2B5EF4-FFF2-40B4-BE49-F238E27FC236}">
                <a16:creationId xmlns:a16="http://schemas.microsoft.com/office/drawing/2014/main" id="{B3CCC812-403A-552C-E79B-0D3CA50566C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1F633B70-481E-88E7-6892-6C65E2E11305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33EDFF0C-A632-E0A6-BE73-CEE73427C329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85BEF870-B9E3-C084-C7FD-3FDE944E6B1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84693" y="364240"/>
            <a:ext cx="3265018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5158802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reativ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B499D15F-8F55-5776-CD07-B932EB2C4F3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D910B37-9666-282C-6B82-CF294CB71D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366BFC1E-2E7D-99D7-F465-0CEE476943C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9F368D-EF09-0BB3-6D3E-832AEEC9DA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itle 23">
            <a:extLst>
              <a:ext uri="{FF2B5EF4-FFF2-40B4-BE49-F238E27FC236}">
                <a16:creationId xmlns:a16="http://schemas.microsoft.com/office/drawing/2014/main" id="{B0144EC4-114C-B1D4-B835-AF4CABDDAED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39FD937-86A7-940F-F4A4-B29BF1639837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11" name="Text Placeholder 9">
            <a:extLst>
              <a:ext uri="{FF2B5EF4-FFF2-40B4-BE49-F238E27FC236}">
                <a16:creationId xmlns:a16="http://schemas.microsoft.com/office/drawing/2014/main" id="{0B32605D-CDC8-3957-7916-6472EA6027F0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40494382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592">
          <p15:clr>
            <a:srgbClr val="FBAE40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cept Intr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lide Number Placeholder 5">
            <a:extLst>
              <a:ext uri="{FF2B5EF4-FFF2-40B4-BE49-F238E27FC236}">
                <a16:creationId xmlns:a16="http://schemas.microsoft.com/office/drawing/2014/main" id="{AD85F8B8-7FEA-CD41-A9FE-644E89B2151F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rgbClr val="E20074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rgbClr val="E20074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7" name="Group 16">
            <a:extLst>
              <a:ext uri="{FF2B5EF4-FFF2-40B4-BE49-F238E27FC236}">
                <a16:creationId xmlns:a16="http://schemas.microsoft.com/office/drawing/2014/main" id="{CD76AE01-3B1C-C649-B238-23936DD7E27A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B1D948A-5DDB-2B4B-992C-42160A6B79A1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9DD5A803-D256-9B43-B4EB-A834C83CB7F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2" name="Text Placeholder 23">
            <a:extLst>
              <a:ext uri="{FF2B5EF4-FFF2-40B4-BE49-F238E27FC236}">
                <a16:creationId xmlns:a16="http://schemas.microsoft.com/office/drawing/2014/main" id="{B499D15F-8F55-5776-CD07-B932EB2C4F37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3" name="Text Placeholder 23">
            <a:extLst>
              <a:ext uri="{FF2B5EF4-FFF2-40B4-BE49-F238E27FC236}">
                <a16:creationId xmlns:a16="http://schemas.microsoft.com/office/drawing/2014/main" id="{2D910B37-9666-282C-6B82-CF294CB71D74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43815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4" name="Text Placeholder 23">
            <a:extLst>
              <a:ext uri="{FF2B5EF4-FFF2-40B4-BE49-F238E27FC236}">
                <a16:creationId xmlns:a16="http://schemas.microsoft.com/office/drawing/2014/main" id="{366BFC1E-2E7D-99D7-F465-0CEE476943C0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41209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29F368D-EF09-0BB3-6D3E-832AEEC9DA29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6" name="Text Placeholder 19">
            <a:extLst>
              <a:ext uri="{FF2B5EF4-FFF2-40B4-BE49-F238E27FC236}">
                <a16:creationId xmlns:a16="http://schemas.microsoft.com/office/drawing/2014/main" id="{156888BA-BC8D-A881-3F31-75C8B93640E8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941832" y="1325880"/>
            <a:ext cx="10058400" cy="923925"/>
          </a:xfrm>
        </p:spPr>
        <p:txBody>
          <a:bodyPr>
            <a:noAutofit/>
          </a:bodyPr>
          <a:lstStyle>
            <a:lvl1pPr>
              <a:defRPr sz="8000">
                <a:solidFill>
                  <a:schemeClr val="accent1"/>
                </a:solidFill>
                <a:latin typeface="+mj-lt"/>
              </a:defRPr>
            </a:lvl1pPr>
          </a:lstStyle>
          <a:p>
            <a:pPr>
              <a:lnSpc>
                <a:spcPct val="70000"/>
              </a:lnSpc>
            </a:pPr>
            <a:r>
              <a:rPr lang="en-US"/>
              <a:t>Concept Name</a:t>
            </a:r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BBBD7971-2AE6-672E-ABB9-BBEEFB040716}"/>
              </a:ext>
            </a:extLst>
          </p:cNvPr>
          <p:cNvSpPr>
            <a:spLocks noGrp="1"/>
          </p:cNvSpPr>
          <p:nvPr>
            <p:ph type="body" sz="quarter" idx="29"/>
          </p:nvPr>
        </p:nvSpPr>
        <p:spPr>
          <a:xfrm>
            <a:off x="987552" y="6036249"/>
            <a:ext cx="3887787" cy="133197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/>
              <a:t>ILLUSTRATIVE  |   LIVELY   |  KINETIC</a:t>
            </a:r>
          </a:p>
        </p:txBody>
      </p:sp>
      <p:sp>
        <p:nvSpPr>
          <p:cNvPr id="8" name="Text Placeholder 21">
            <a:extLst>
              <a:ext uri="{FF2B5EF4-FFF2-40B4-BE49-F238E27FC236}">
                <a16:creationId xmlns:a16="http://schemas.microsoft.com/office/drawing/2014/main" id="{608F25CE-0CE4-9B35-24F0-DB83F2AAD849}"/>
              </a:ext>
            </a:extLst>
          </p:cNvPr>
          <p:cNvSpPr>
            <a:spLocks noGrp="1"/>
          </p:cNvSpPr>
          <p:nvPr>
            <p:ph type="body" sz="quarter" idx="30"/>
          </p:nvPr>
        </p:nvSpPr>
        <p:spPr>
          <a:xfrm>
            <a:off x="987424" y="2774597"/>
            <a:ext cx="9269311" cy="654404"/>
          </a:xfrm>
        </p:spPr>
        <p:txBody>
          <a:bodyPr vert="horz" lIns="0" tIns="0" rIns="0" bIns="0" rtlCol="0" anchor="t">
            <a:normAutofit/>
          </a:bodyPr>
          <a:lstStyle/>
          <a:p>
            <a:r>
              <a:rPr lang="en-US" sz="1600">
                <a:ea typeface="+mn-lt"/>
                <a:cs typeface="+mn-lt"/>
              </a:rPr>
              <a:t>A distinct visual language that celebrates the youthful vibrant spirit of Little League with a human touch.</a:t>
            </a: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19E4DE5-AB99-D606-EE0A-EFB9CB405BA9}"/>
              </a:ext>
            </a:extLst>
          </p:cNvPr>
          <p:cNvCxnSpPr>
            <a:cxnSpLocks/>
          </p:cNvCxnSpPr>
          <p:nvPr userDrawn="1"/>
        </p:nvCxnSpPr>
        <p:spPr>
          <a:xfrm>
            <a:off x="987552" y="2414016"/>
            <a:ext cx="1101103" cy="0"/>
          </a:xfrm>
          <a:prstGeom prst="line">
            <a:avLst/>
          </a:prstGeom>
          <a:ln w="635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AFC42FB5-C477-1CEF-F4F6-C78EE41AAC18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979488" y="801688"/>
            <a:ext cx="7729537" cy="295275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Concept ##</a:t>
            </a:r>
          </a:p>
        </p:txBody>
      </p:sp>
      <p:sp>
        <p:nvSpPr>
          <p:cNvPr id="24" name="Picture Placeholder 23">
            <a:extLst>
              <a:ext uri="{FF2B5EF4-FFF2-40B4-BE49-F238E27FC236}">
                <a16:creationId xmlns:a16="http://schemas.microsoft.com/office/drawing/2014/main" id="{2D53BFA0-4DD1-5DC6-B8CF-821F7052B3EE}"/>
              </a:ext>
            </a:extLst>
          </p:cNvPr>
          <p:cNvSpPr>
            <a:spLocks noGrp="1"/>
          </p:cNvSpPr>
          <p:nvPr>
            <p:ph type="pic" sz="quarter" idx="32" hasCustomPrompt="1"/>
          </p:nvPr>
        </p:nvSpPr>
        <p:spPr>
          <a:xfrm>
            <a:off x="987424" y="3565525"/>
            <a:ext cx="2654300" cy="2151063"/>
          </a:xfrm>
          <a:pattFill prst="pct40">
            <a:fgClr>
              <a:schemeClr val="bg1">
                <a:lumMod val="95000"/>
              </a:schemeClr>
            </a:fgClr>
            <a:bgClr>
              <a:schemeClr val="accent2"/>
            </a:bgClr>
          </a:pattFill>
        </p:spPr>
        <p:txBody>
          <a:bodyPr wrap="none" anchor="ctr" anchorCtr="1"/>
          <a:lstStyle>
            <a:lvl1pPr algn="ctr">
              <a:defRPr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5" name="Picture Placeholder 23">
            <a:extLst>
              <a:ext uri="{FF2B5EF4-FFF2-40B4-BE49-F238E27FC236}">
                <a16:creationId xmlns:a16="http://schemas.microsoft.com/office/drawing/2014/main" id="{AF45B8C7-EB14-D032-3CCB-05878F545079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3656238" y="3565525"/>
            <a:ext cx="2654300" cy="2151063"/>
          </a:xfrm>
          <a:pattFill prst="pct40">
            <a:fgClr>
              <a:schemeClr val="bg1">
                <a:lumMod val="95000"/>
              </a:schemeClr>
            </a:fgClr>
            <a:bgClr>
              <a:schemeClr val="accent2"/>
            </a:bgClr>
          </a:pattFill>
        </p:spPr>
        <p:txBody>
          <a:bodyPr wrap="none" anchor="ctr" anchorCtr="1"/>
          <a:lstStyle>
            <a:lvl1pPr algn="ctr">
              <a:defRPr>
                <a:latin typeface="+mj-lt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6" name="Picture Placeholder 23">
            <a:extLst>
              <a:ext uri="{FF2B5EF4-FFF2-40B4-BE49-F238E27FC236}">
                <a16:creationId xmlns:a16="http://schemas.microsoft.com/office/drawing/2014/main" id="{BF6BB6B9-FE03-7153-1D6C-5D47F96154E2}"/>
              </a:ext>
            </a:extLst>
          </p:cNvPr>
          <p:cNvSpPr>
            <a:spLocks noGrp="1"/>
          </p:cNvSpPr>
          <p:nvPr>
            <p:ph type="pic" sz="quarter" idx="34" hasCustomPrompt="1"/>
          </p:nvPr>
        </p:nvSpPr>
        <p:spPr>
          <a:xfrm>
            <a:off x="6312353" y="3565525"/>
            <a:ext cx="2654300" cy="2151063"/>
          </a:xfrm>
          <a:pattFill prst="pct40">
            <a:fgClr>
              <a:schemeClr val="bg1">
                <a:lumMod val="95000"/>
              </a:schemeClr>
            </a:fgClr>
            <a:bgClr>
              <a:schemeClr val="accent2"/>
            </a:bgClr>
          </a:pattFill>
        </p:spPr>
        <p:txBody>
          <a:bodyPr wrap="none" anchor="ctr" anchorCtr="1">
            <a:normAutofit/>
          </a:bodyPr>
          <a:lstStyle>
            <a:lvl1pPr algn="ctr">
              <a:defRPr lang="en-US" sz="1400" b="1" i="0" kern="1200" spc="0" dirty="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/>
              <a:t>PLACE IMAGE HERE</a:t>
            </a:r>
          </a:p>
        </p:txBody>
      </p:sp>
      <p:sp>
        <p:nvSpPr>
          <p:cNvPr id="28" name="Picture Placeholder 23">
            <a:extLst>
              <a:ext uri="{FF2B5EF4-FFF2-40B4-BE49-F238E27FC236}">
                <a16:creationId xmlns:a16="http://schemas.microsoft.com/office/drawing/2014/main" id="{14D927E3-4DED-5A73-B021-4306EC6863BF}"/>
              </a:ext>
            </a:extLst>
          </p:cNvPr>
          <p:cNvSpPr>
            <a:spLocks noGrp="1"/>
          </p:cNvSpPr>
          <p:nvPr>
            <p:ph type="pic" sz="quarter" idx="35" hasCustomPrompt="1"/>
          </p:nvPr>
        </p:nvSpPr>
        <p:spPr>
          <a:xfrm>
            <a:off x="8966653" y="3565525"/>
            <a:ext cx="3225347" cy="2151063"/>
          </a:xfrm>
          <a:pattFill prst="pct40">
            <a:fgClr>
              <a:schemeClr val="bg1">
                <a:lumMod val="95000"/>
              </a:schemeClr>
            </a:fgClr>
            <a:bgClr>
              <a:schemeClr val="accent2"/>
            </a:bgClr>
          </a:pattFill>
        </p:spPr>
        <p:txBody>
          <a:bodyPr wrap="none" anchor="ctr">
            <a:normAutofit/>
          </a:bodyPr>
          <a:lstStyle>
            <a:lvl1pPr algn="ctr">
              <a:defRPr lang="en-US" dirty="0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en-US"/>
              <a:t>PLACE IMAGE HERE</a:t>
            </a:r>
          </a:p>
        </p:txBody>
      </p:sp>
    </p:spTree>
    <p:extLst>
      <p:ext uri="{BB962C8B-B14F-4D97-AF65-F5344CB8AC3E}">
        <p14:creationId xmlns:p14="http://schemas.microsoft.com/office/powerpoint/2010/main" val="15114929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616">
          <p15:clr>
            <a:srgbClr val="FBAE40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ea Sheet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62CCCEF-CE0D-90CA-A872-C0A9D1B847CA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977900" y="1841500"/>
            <a:ext cx="3063875" cy="17176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6" name="Picture Placeholder 3">
            <a:extLst>
              <a:ext uri="{FF2B5EF4-FFF2-40B4-BE49-F238E27FC236}">
                <a16:creationId xmlns:a16="http://schemas.microsoft.com/office/drawing/2014/main" id="{C666FF20-ADD4-4273-A634-08AD342CC4AA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4561758" y="1841500"/>
            <a:ext cx="3063875" cy="17176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 dirty="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1" name="Picture Placeholder 3">
            <a:extLst>
              <a:ext uri="{FF2B5EF4-FFF2-40B4-BE49-F238E27FC236}">
                <a16:creationId xmlns:a16="http://schemas.microsoft.com/office/drawing/2014/main" id="{F5439B37-6FC8-6C45-C314-C7E1AD5C0D18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145616" y="1841500"/>
            <a:ext cx="3063875" cy="17176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5" name="Picture Placeholder 3">
            <a:extLst>
              <a:ext uri="{FF2B5EF4-FFF2-40B4-BE49-F238E27FC236}">
                <a16:creationId xmlns:a16="http://schemas.microsoft.com/office/drawing/2014/main" id="{28590CFC-A4D4-54BA-968F-6C54781865A7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977900" y="4161913"/>
            <a:ext cx="3063875" cy="17176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6" name="Picture Placeholder 3">
            <a:extLst>
              <a:ext uri="{FF2B5EF4-FFF2-40B4-BE49-F238E27FC236}">
                <a16:creationId xmlns:a16="http://schemas.microsoft.com/office/drawing/2014/main" id="{901C4E8C-0D2D-B350-7645-802FE6AF8314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4561758" y="4161913"/>
            <a:ext cx="3063875" cy="17176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17" name="Picture Placeholder 3">
            <a:extLst>
              <a:ext uri="{FF2B5EF4-FFF2-40B4-BE49-F238E27FC236}">
                <a16:creationId xmlns:a16="http://schemas.microsoft.com/office/drawing/2014/main" id="{5E0DEB4D-C07A-6717-06A6-5CE1457CDB32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145616" y="4161913"/>
            <a:ext cx="3063875" cy="1717675"/>
          </a:xfrm>
          <a:prstGeom prst="rect">
            <a:avLst/>
          </a:prstGeom>
          <a:pattFill prst="pct5">
            <a:fgClr>
              <a:schemeClr val="tx1"/>
            </a:fgClr>
            <a:bgClr>
              <a:schemeClr val="bg1">
                <a:lumMod val="85000"/>
              </a:schemeClr>
            </a:bgClr>
          </a:pattFill>
          <a:effectLst/>
        </p:spPr>
        <p:txBody>
          <a:bodyPr vert="horz" lIns="0" tIns="0" rIns="0" bIns="0" rtlCol="0" anchor="ctr">
            <a:normAutofit/>
          </a:bodyPr>
          <a:lstStyle>
            <a:lvl1pPr>
              <a:defRPr lang="en-US" sz="1600">
                <a:latin typeface="Source Sans Pro" charset="0"/>
                <a:ea typeface="Source Sans Pro" charset="0"/>
                <a:cs typeface="Source Sans Pro" charset="0"/>
              </a:defRPr>
            </a:lvl1pPr>
          </a:lstStyle>
          <a:p>
            <a:pPr lvl="0" algn="ctr"/>
            <a:endParaRPr 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D46565AE-B975-A344-A26F-DA54B26F7769}"/>
              </a:ext>
            </a:extLst>
          </p:cNvPr>
          <p:cNvSpPr txBox="1">
            <a:spLocks/>
          </p:cNvSpPr>
          <p:nvPr userDrawn="1"/>
        </p:nvSpPr>
        <p:spPr>
          <a:xfrm>
            <a:off x="78952" y="6361009"/>
            <a:ext cx="629079" cy="489496"/>
          </a:xfrm>
          <a:prstGeom prst="rect">
            <a:avLst/>
          </a:prstGeom>
        </p:spPr>
        <p:txBody>
          <a:bodyPr vert="horz" wrap="none" lIns="121920" tIns="60960" rIns="121920" bIns="60960" rtlCol="0" anchor="ctr">
            <a:noAutofit/>
          </a:bodyPr>
          <a:lstStyle>
            <a:defPPr>
              <a:defRPr lang="en-US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fld id="{1A290D8D-6BA0-418D-AFED-C65293F70DA0}" type="slidenum">
              <a:rPr lang="en-US" sz="1400" b="1" i="0" smtClean="0">
                <a:solidFill>
                  <a:schemeClr val="accent1"/>
                </a:solidFill>
                <a:latin typeface="+mj-lt"/>
                <a:ea typeface="Bebas Neue Bold" charset="0"/>
                <a:cs typeface="Bebas Neue Bold" charset="0"/>
              </a:rPr>
              <a:pPr algn="ctr"/>
              <a:t>‹#›</a:t>
            </a:fld>
            <a:endParaRPr lang="en-US" sz="1400" b="1" i="0">
              <a:solidFill>
                <a:schemeClr val="accent1"/>
              </a:solidFill>
              <a:latin typeface="+mj-lt"/>
              <a:ea typeface="Bebas Neue Bold" charset="0"/>
              <a:cs typeface="Bebas Neue Bold" charset="0"/>
            </a:endParaRPr>
          </a:p>
        </p:txBody>
      </p:sp>
      <p:grpSp>
        <p:nvGrpSpPr>
          <p:cNvPr id="12" name="Group 11">
            <a:extLst>
              <a:ext uri="{FF2B5EF4-FFF2-40B4-BE49-F238E27FC236}">
                <a16:creationId xmlns:a16="http://schemas.microsoft.com/office/drawing/2014/main" id="{8D6C09F4-0977-7F4B-A73A-3E7FF13B3030}"/>
              </a:ext>
            </a:extLst>
          </p:cNvPr>
          <p:cNvGrpSpPr/>
          <p:nvPr userDrawn="1"/>
        </p:nvGrpSpPr>
        <p:grpSpPr>
          <a:xfrm>
            <a:off x="0" y="0"/>
            <a:ext cx="786983" cy="786983"/>
            <a:chOff x="0" y="0"/>
            <a:chExt cx="786983" cy="786983"/>
          </a:xfrm>
        </p:grpSpPr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4DB8871-A195-3944-A7E8-64945D56E235}"/>
                </a:ext>
              </a:extLst>
            </p:cNvPr>
            <p:cNvSpPr/>
            <p:nvPr userDrawn="1"/>
          </p:nvSpPr>
          <p:spPr>
            <a:xfrm>
              <a:off x="0" y="0"/>
              <a:ext cx="786983" cy="78698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spc="300">
                <a:latin typeface="linea-basic-10" charset="0"/>
                <a:ea typeface="linea-basic-10" charset="0"/>
                <a:cs typeface="linea-basic-10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47DB2FB8-8CAF-FE48-89E0-CCD31492743A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/>
            <a:stretch>
              <a:fillRect/>
            </a:stretch>
          </p:blipFill>
          <p:spPr>
            <a:xfrm>
              <a:off x="194028" y="155747"/>
              <a:ext cx="398926" cy="475488"/>
            </a:xfrm>
            <a:prstGeom prst="rect">
              <a:avLst/>
            </a:prstGeom>
          </p:spPr>
        </p:pic>
      </p:grpSp>
      <p:sp>
        <p:nvSpPr>
          <p:cNvPr id="5" name="Text Placeholder 23">
            <a:extLst>
              <a:ext uri="{FF2B5EF4-FFF2-40B4-BE49-F238E27FC236}">
                <a16:creationId xmlns:a16="http://schemas.microsoft.com/office/drawing/2014/main" id="{E0AEEE40-6E82-F5C3-D1EA-548BB186708F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7115669" y="364240"/>
            <a:ext cx="1930895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Category of Deliverable</a:t>
            </a:r>
            <a:endParaRPr lang="en-US"/>
          </a:p>
        </p:txBody>
      </p:sp>
      <p:sp>
        <p:nvSpPr>
          <p:cNvPr id="7" name="Text Placeholder 23">
            <a:extLst>
              <a:ext uri="{FF2B5EF4-FFF2-40B4-BE49-F238E27FC236}">
                <a16:creationId xmlns:a16="http://schemas.microsoft.com/office/drawing/2014/main" id="{7462297E-DA4A-E52D-DCAD-7FE3424A7237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7007" y="364240"/>
            <a:ext cx="1930895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Location or Event</a:t>
            </a:r>
            <a:endParaRPr lang="en-US"/>
          </a:p>
        </p:txBody>
      </p:sp>
      <p:sp>
        <p:nvSpPr>
          <p:cNvPr id="10" name="Text Placeholder 23">
            <a:extLst>
              <a:ext uri="{FF2B5EF4-FFF2-40B4-BE49-F238E27FC236}">
                <a16:creationId xmlns:a16="http://schemas.microsoft.com/office/drawing/2014/main" id="{DF4497C8-7137-4FB8-0C62-739505D3461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984693" y="364240"/>
            <a:ext cx="3265018" cy="266995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>
              <a:buNone/>
              <a:defRPr sz="1000" b="0">
                <a:solidFill>
                  <a:schemeClr val="accent5"/>
                </a:solidFill>
                <a:latin typeface="+mn-lt"/>
              </a:defRPr>
            </a:lvl1pPr>
          </a:lstStyle>
          <a:p>
            <a:pPr lvl="0"/>
            <a:r>
              <a:rPr lang="en-US" sz="1000"/>
              <a:t>Primary Assignment/Campaign</a:t>
            </a:r>
            <a:endParaRPr lang="en-US"/>
          </a:p>
        </p:txBody>
      </p:sp>
      <p:sp>
        <p:nvSpPr>
          <p:cNvPr id="85" name="Content Placeholder 84">
            <a:extLst>
              <a:ext uri="{FF2B5EF4-FFF2-40B4-BE49-F238E27FC236}">
                <a16:creationId xmlns:a16="http://schemas.microsoft.com/office/drawing/2014/main" id="{D1A699CB-41D1-E636-E06A-507CD31C6AE6}"/>
              </a:ext>
            </a:extLst>
          </p:cNvPr>
          <p:cNvSpPr>
            <a:spLocks noGrp="1"/>
          </p:cNvSpPr>
          <p:nvPr>
            <p:ph sz="quarter" idx="25" hasCustomPrompt="1"/>
          </p:nvPr>
        </p:nvSpPr>
        <p:spPr>
          <a:xfrm>
            <a:off x="977900" y="3639671"/>
            <a:ext cx="3048075" cy="44808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Label</a:t>
            </a:r>
          </a:p>
          <a:p>
            <a:pPr lvl="0"/>
            <a:r>
              <a:rPr lang="en-US"/>
              <a:t>Description: Lorem Ipsum</a:t>
            </a:r>
          </a:p>
        </p:txBody>
      </p:sp>
      <p:sp>
        <p:nvSpPr>
          <p:cNvPr id="88" name="Content Placeholder 84">
            <a:extLst>
              <a:ext uri="{FF2B5EF4-FFF2-40B4-BE49-F238E27FC236}">
                <a16:creationId xmlns:a16="http://schemas.microsoft.com/office/drawing/2014/main" id="{99829F5C-D00F-2E6D-E370-D3DD7660E0FD}"/>
              </a:ext>
            </a:extLst>
          </p:cNvPr>
          <p:cNvSpPr>
            <a:spLocks noGrp="1"/>
          </p:cNvSpPr>
          <p:nvPr>
            <p:ph sz="quarter" idx="26" hasCustomPrompt="1"/>
          </p:nvPr>
        </p:nvSpPr>
        <p:spPr>
          <a:xfrm>
            <a:off x="4561758" y="3639671"/>
            <a:ext cx="3048075" cy="44808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Label</a:t>
            </a:r>
          </a:p>
          <a:p>
            <a:pPr lvl="0"/>
            <a:r>
              <a:rPr lang="en-US"/>
              <a:t>Description: Lorem Ipsum</a:t>
            </a:r>
          </a:p>
        </p:txBody>
      </p:sp>
      <p:sp>
        <p:nvSpPr>
          <p:cNvPr id="89" name="Content Placeholder 84">
            <a:extLst>
              <a:ext uri="{FF2B5EF4-FFF2-40B4-BE49-F238E27FC236}">
                <a16:creationId xmlns:a16="http://schemas.microsoft.com/office/drawing/2014/main" id="{B754D92F-52A0-0474-3746-3258FFF32EEE}"/>
              </a:ext>
            </a:extLst>
          </p:cNvPr>
          <p:cNvSpPr>
            <a:spLocks noGrp="1"/>
          </p:cNvSpPr>
          <p:nvPr>
            <p:ph sz="quarter" idx="27" hasCustomPrompt="1"/>
          </p:nvPr>
        </p:nvSpPr>
        <p:spPr>
          <a:xfrm>
            <a:off x="8145616" y="3639671"/>
            <a:ext cx="3063876" cy="44808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Label</a:t>
            </a:r>
          </a:p>
          <a:p>
            <a:pPr lvl="0"/>
            <a:r>
              <a:rPr lang="en-US"/>
              <a:t>Description: Lorem Ipsum</a:t>
            </a:r>
          </a:p>
        </p:txBody>
      </p:sp>
      <p:sp>
        <p:nvSpPr>
          <p:cNvPr id="92" name="Content Placeholder 84">
            <a:extLst>
              <a:ext uri="{FF2B5EF4-FFF2-40B4-BE49-F238E27FC236}">
                <a16:creationId xmlns:a16="http://schemas.microsoft.com/office/drawing/2014/main" id="{DBEBA7AF-7835-6CAF-4A1B-9CFF3AE78BB5}"/>
              </a:ext>
            </a:extLst>
          </p:cNvPr>
          <p:cNvSpPr>
            <a:spLocks noGrp="1"/>
          </p:cNvSpPr>
          <p:nvPr>
            <p:ph sz="quarter" idx="28" hasCustomPrompt="1"/>
          </p:nvPr>
        </p:nvSpPr>
        <p:spPr>
          <a:xfrm>
            <a:off x="977900" y="5977307"/>
            <a:ext cx="3048075" cy="44808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Label</a:t>
            </a:r>
          </a:p>
          <a:p>
            <a:pPr lvl="0"/>
            <a:r>
              <a:rPr lang="en-US"/>
              <a:t>Description: Lorem Ipsum</a:t>
            </a:r>
          </a:p>
        </p:txBody>
      </p:sp>
      <p:sp>
        <p:nvSpPr>
          <p:cNvPr id="93" name="Content Placeholder 84">
            <a:extLst>
              <a:ext uri="{FF2B5EF4-FFF2-40B4-BE49-F238E27FC236}">
                <a16:creationId xmlns:a16="http://schemas.microsoft.com/office/drawing/2014/main" id="{C7310E96-CEC9-6F02-FBC2-C8392491EC2D}"/>
              </a:ext>
            </a:extLst>
          </p:cNvPr>
          <p:cNvSpPr>
            <a:spLocks noGrp="1"/>
          </p:cNvSpPr>
          <p:nvPr>
            <p:ph sz="quarter" idx="29" hasCustomPrompt="1"/>
          </p:nvPr>
        </p:nvSpPr>
        <p:spPr>
          <a:xfrm>
            <a:off x="4561758" y="5977307"/>
            <a:ext cx="3048075" cy="44808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Label</a:t>
            </a:r>
          </a:p>
          <a:p>
            <a:pPr lvl="0"/>
            <a:r>
              <a:rPr lang="en-US"/>
              <a:t>Description: Lorem Ipsum</a:t>
            </a:r>
          </a:p>
        </p:txBody>
      </p:sp>
      <p:sp>
        <p:nvSpPr>
          <p:cNvPr id="94" name="Content Placeholder 84">
            <a:extLst>
              <a:ext uri="{FF2B5EF4-FFF2-40B4-BE49-F238E27FC236}">
                <a16:creationId xmlns:a16="http://schemas.microsoft.com/office/drawing/2014/main" id="{9DD9069F-C3AD-64E7-DD26-67A2932121ED}"/>
              </a:ext>
            </a:extLst>
          </p:cNvPr>
          <p:cNvSpPr>
            <a:spLocks noGrp="1"/>
          </p:cNvSpPr>
          <p:nvPr>
            <p:ph sz="quarter" idx="30" hasCustomPrompt="1"/>
          </p:nvPr>
        </p:nvSpPr>
        <p:spPr>
          <a:xfrm>
            <a:off x="8145616" y="5977307"/>
            <a:ext cx="3081659" cy="448083"/>
          </a:xfrm>
          <a:prstGeom prst="rect">
            <a:avLst/>
          </a:prstGeom>
        </p:spPr>
        <p:txBody>
          <a:bodyPr>
            <a:noAutofit/>
          </a:bodyPr>
          <a:lstStyle>
            <a:lvl1pPr>
              <a:spcBef>
                <a:spcPts val="0"/>
              </a:spcBef>
              <a:defRPr sz="1200" b="0">
                <a:latin typeface="+mn-lt"/>
              </a:defRPr>
            </a:lvl1pPr>
          </a:lstStyle>
          <a:p>
            <a:pPr lvl="0"/>
            <a:r>
              <a:rPr lang="en-US"/>
              <a:t>Label</a:t>
            </a:r>
          </a:p>
          <a:p>
            <a:pPr lvl="0"/>
            <a:r>
              <a:rPr lang="en-US"/>
              <a:t>Description: Lorem Ipsum</a:t>
            </a:r>
          </a:p>
        </p:txBody>
      </p:sp>
      <p:sp>
        <p:nvSpPr>
          <p:cNvPr id="20" name="Title 23">
            <a:extLst>
              <a:ext uri="{FF2B5EF4-FFF2-40B4-BE49-F238E27FC236}">
                <a16:creationId xmlns:a16="http://schemas.microsoft.com/office/drawing/2014/main" id="{36DECB7B-8C4B-4BA0-24B9-6A8B91B67D1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987551" y="987552"/>
            <a:ext cx="10212261" cy="468654"/>
          </a:xfrm>
          <a:prstGeom prst="rect">
            <a:avLst/>
          </a:prstGeom>
        </p:spPr>
        <p:txBody>
          <a:bodyPr wrap="square" lIns="0" anchor="t" anchorCtr="0">
            <a:spAutoFit/>
          </a:bodyPr>
          <a:lstStyle>
            <a:lvl1pPr>
              <a:lnSpc>
                <a:spcPct val="80000"/>
              </a:lnSpc>
              <a:defRPr sz="3600">
                <a:solidFill>
                  <a:schemeClr val="accent1"/>
                </a:solidFill>
              </a:defRPr>
            </a:lvl1pPr>
          </a:lstStyle>
          <a:p>
            <a:r>
              <a:rPr lang="en-US"/>
              <a:t>Title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2B988CAF-C23C-6E09-B57A-961C1630C7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1567160" y="347472"/>
            <a:ext cx="264535" cy="109728"/>
          </a:xfrm>
          <a:prstGeom prst="rect">
            <a:avLst/>
          </a:prstGeom>
        </p:spPr>
      </p:pic>
      <p:sp>
        <p:nvSpPr>
          <p:cNvPr id="18" name="Text Placeholder 9">
            <a:extLst>
              <a:ext uri="{FF2B5EF4-FFF2-40B4-BE49-F238E27FC236}">
                <a16:creationId xmlns:a16="http://schemas.microsoft.com/office/drawing/2014/main" id="{B123212D-C300-792C-0407-36E1636CCDCF}"/>
              </a:ext>
            </a:extLst>
          </p:cNvPr>
          <p:cNvSpPr>
            <a:spLocks noGrp="1"/>
          </p:cNvSpPr>
          <p:nvPr>
            <p:ph type="body" sz="quarter" idx="37" hasCustomPrompt="1"/>
          </p:nvPr>
        </p:nvSpPr>
        <p:spPr>
          <a:xfrm>
            <a:off x="984250" y="758952"/>
            <a:ext cx="5513532" cy="26699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  <p:sp>
        <p:nvSpPr>
          <p:cNvPr id="19" name="Text Placeholder 9">
            <a:extLst>
              <a:ext uri="{FF2B5EF4-FFF2-40B4-BE49-F238E27FC236}">
                <a16:creationId xmlns:a16="http://schemas.microsoft.com/office/drawing/2014/main" id="{8639C728-AA31-45F6-1372-20C597D001EE}"/>
              </a:ext>
            </a:extLst>
          </p:cNvPr>
          <p:cNvSpPr>
            <a:spLocks noGrp="1"/>
          </p:cNvSpPr>
          <p:nvPr>
            <p:ph type="body" sz="quarter" idx="38" hasCustomPrompt="1"/>
          </p:nvPr>
        </p:nvSpPr>
        <p:spPr>
          <a:xfrm>
            <a:off x="984250" y="1499616"/>
            <a:ext cx="5513532" cy="266995"/>
          </a:xfrm>
        </p:spPr>
        <p:txBody>
          <a:bodyPr/>
          <a:lstStyle>
            <a:lvl1pPr>
              <a:defRPr>
                <a:latin typeface="+mn-lt"/>
              </a:defRPr>
            </a:lvl1pPr>
          </a:lstStyle>
          <a:p>
            <a:r>
              <a:rPr lang="en-US" sz="1400">
                <a:solidFill>
                  <a:schemeClr val="accent6"/>
                </a:solidFill>
              </a:rPr>
              <a:t>Top Level Information</a:t>
            </a:r>
          </a:p>
        </p:txBody>
      </p:sp>
    </p:spTree>
    <p:extLst>
      <p:ext uri="{BB962C8B-B14F-4D97-AF65-F5344CB8AC3E}">
        <p14:creationId xmlns:p14="http://schemas.microsoft.com/office/powerpoint/2010/main" val="361803137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55" Type="http://schemas.openxmlformats.org/officeDocument/2006/relationships/slideLayout" Target="../slideLayouts/slideLayout55.xml"/><Relationship Id="rId6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3" Type="http://schemas.openxmlformats.org/officeDocument/2006/relationships/slideLayout" Target="../slideLayouts/slideLayout53.xml"/><Relationship Id="rId58" Type="http://schemas.openxmlformats.org/officeDocument/2006/relationships/slideLayout" Target="../slideLayouts/slideLayout58.xml"/><Relationship Id="rId5" Type="http://schemas.openxmlformats.org/officeDocument/2006/relationships/slideLayout" Target="../slideLayouts/slideLayout5.xml"/><Relationship Id="rId61" Type="http://schemas.openxmlformats.org/officeDocument/2006/relationships/slideLayout" Target="../slideLayouts/slideLayout61.xml"/><Relationship Id="rId1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56" Type="http://schemas.openxmlformats.org/officeDocument/2006/relationships/slideLayout" Target="../slideLayouts/slideLayout56.xml"/><Relationship Id="rId64" Type="http://schemas.openxmlformats.org/officeDocument/2006/relationships/slideLayout" Target="../slideLayouts/slideLayout64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59" Type="http://schemas.openxmlformats.org/officeDocument/2006/relationships/slideLayout" Target="../slideLayouts/slideLayout59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54" Type="http://schemas.openxmlformats.org/officeDocument/2006/relationships/slideLayout" Target="../slideLayouts/slideLayout54.xml"/><Relationship Id="rId6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57" Type="http://schemas.openxmlformats.org/officeDocument/2006/relationships/slideLayout" Target="../slideLayouts/slideLayout57.xml"/><Relationship Id="rId10" Type="http://schemas.openxmlformats.org/officeDocument/2006/relationships/slideLayout" Target="../slideLayouts/slideLayout10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slideLayout" Target="../slideLayouts/slideLayout52.xml"/><Relationship Id="rId60" Type="http://schemas.openxmlformats.org/officeDocument/2006/relationships/slideLayout" Target="../slideLayouts/slideLayout60.xml"/><Relationship Id="rId65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9" Type="http://schemas.openxmlformats.org/officeDocument/2006/relationships/slideLayout" Target="../slideLayouts/slideLayout39.xml"/></Relationships>
</file>

<file path=ppt/slideMasters/_rels/slideMaster2.xml.rels><?xml version="1.0" encoding="UTF-8" standalone="yes"?>
<Relationships xmlns="http://schemas.openxmlformats.org/package/2006/relationships"><Relationship Id="rId26" Type="http://schemas.openxmlformats.org/officeDocument/2006/relationships/slideLayout" Target="../slideLayouts/slideLayout90.xml"/><Relationship Id="rId21" Type="http://schemas.openxmlformats.org/officeDocument/2006/relationships/slideLayout" Target="../slideLayouts/slideLayout85.xml"/><Relationship Id="rId42" Type="http://schemas.openxmlformats.org/officeDocument/2006/relationships/slideLayout" Target="../slideLayouts/slideLayout106.xml"/><Relationship Id="rId47" Type="http://schemas.openxmlformats.org/officeDocument/2006/relationships/slideLayout" Target="../slideLayouts/slideLayout111.xml"/><Relationship Id="rId63" Type="http://schemas.openxmlformats.org/officeDocument/2006/relationships/slideLayout" Target="../slideLayouts/slideLayout127.xml"/><Relationship Id="rId68" Type="http://schemas.openxmlformats.org/officeDocument/2006/relationships/slideLayout" Target="../slideLayouts/slideLayout132.xml"/><Relationship Id="rId84" Type="http://schemas.openxmlformats.org/officeDocument/2006/relationships/slideLayout" Target="../slideLayouts/slideLayout148.xml"/><Relationship Id="rId16" Type="http://schemas.openxmlformats.org/officeDocument/2006/relationships/slideLayout" Target="../slideLayouts/slideLayout80.xml"/><Relationship Id="rId11" Type="http://schemas.openxmlformats.org/officeDocument/2006/relationships/slideLayout" Target="../slideLayouts/slideLayout75.xml"/><Relationship Id="rId32" Type="http://schemas.openxmlformats.org/officeDocument/2006/relationships/slideLayout" Target="../slideLayouts/slideLayout96.xml"/><Relationship Id="rId37" Type="http://schemas.openxmlformats.org/officeDocument/2006/relationships/slideLayout" Target="../slideLayouts/slideLayout101.xml"/><Relationship Id="rId53" Type="http://schemas.openxmlformats.org/officeDocument/2006/relationships/slideLayout" Target="../slideLayouts/slideLayout117.xml"/><Relationship Id="rId58" Type="http://schemas.openxmlformats.org/officeDocument/2006/relationships/slideLayout" Target="../slideLayouts/slideLayout122.xml"/><Relationship Id="rId74" Type="http://schemas.openxmlformats.org/officeDocument/2006/relationships/slideLayout" Target="../slideLayouts/slideLayout138.xml"/><Relationship Id="rId79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69.xml"/><Relationship Id="rId19" Type="http://schemas.openxmlformats.org/officeDocument/2006/relationships/slideLayout" Target="../slideLayouts/slideLayout83.xml"/><Relationship Id="rId14" Type="http://schemas.openxmlformats.org/officeDocument/2006/relationships/slideLayout" Target="../slideLayouts/slideLayout78.xml"/><Relationship Id="rId22" Type="http://schemas.openxmlformats.org/officeDocument/2006/relationships/slideLayout" Target="../slideLayouts/slideLayout86.xml"/><Relationship Id="rId27" Type="http://schemas.openxmlformats.org/officeDocument/2006/relationships/slideLayout" Target="../slideLayouts/slideLayout91.xml"/><Relationship Id="rId30" Type="http://schemas.openxmlformats.org/officeDocument/2006/relationships/slideLayout" Target="../slideLayouts/slideLayout94.xml"/><Relationship Id="rId35" Type="http://schemas.openxmlformats.org/officeDocument/2006/relationships/slideLayout" Target="../slideLayouts/slideLayout99.xml"/><Relationship Id="rId43" Type="http://schemas.openxmlformats.org/officeDocument/2006/relationships/slideLayout" Target="../slideLayouts/slideLayout107.xml"/><Relationship Id="rId48" Type="http://schemas.openxmlformats.org/officeDocument/2006/relationships/slideLayout" Target="../slideLayouts/slideLayout112.xml"/><Relationship Id="rId56" Type="http://schemas.openxmlformats.org/officeDocument/2006/relationships/slideLayout" Target="../slideLayouts/slideLayout120.xml"/><Relationship Id="rId64" Type="http://schemas.openxmlformats.org/officeDocument/2006/relationships/slideLayout" Target="../slideLayouts/slideLayout128.xml"/><Relationship Id="rId69" Type="http://schemas.openxmlformats.org/officeDocument/2006/relationships/slideLayout" Target="../slideLayouts/slideLayout133.xml"/><Relationship Id="rId77" Type="http://schemas.openxmlformats.org/officeDocument/2006/relationships/slideLayout" Target="../slideLayouts/slideLayout141.xml"/><Relationship Id="rId8" Type="http://schemas.openxmlformats.org/officeDocument/2006/relationships/slideLayout" Target="../slideLayouts/slideLayout72.xml"/><Relationship Id="rId51" Type="http://schemas.openxmlformats.org/officeDocument/2006/relationships/slideLayout" Target="../slideLayouts/slideLayout115.xml"/><Relationship Id="rId72" Type="http://schemas.openxmlformats.org/officeDocument/2006/relationships/slideLayout" Target="../slideLayouts/slideLayout136.xml"/><Relationship Id="rId80" Type="http://schemas.openxmlformats.org/officeDocument/2006/relationships/slideLayout" Target="../slideLayouts/slideLayout144.xml"/><Relationship Id="rId85" Type="http://schemas.openxmlformats.org/officeDocument/2006/relationships/slideLayout" Target="../slideLayouts/slideLayout149.xml"/><Relationship Id="rId3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6.xml"/><Relationship Id="rId17" Type="http://schemas.openxmlformats.org/officeDocument/2006/relationships/slideLayout" Target="../slideLayouts/slideLayout81.xml"/><Relationship Id="rId25" Type="http://schemas.openxmlformats.org/officeDocument/2006/relationships/slideLayout" Target="../slideLayouts/slideLayout89.xml"/><Relationship Id="rId33" Type="http://schemas.openxmlformats.org/officeDocument/2006/relationships/slideLayout" Target="../slideLayouts/slideLayout97.xml"/><Relationship Id="rId38" Type="http://schemas.openxmlformats.org/officeDocument/2006/relationships/slideLayout" Target="../slideLayouts/slideLayout102.xml"/><Relationship Id="rId46" Type="http://schemas.openxmlformats.org/officeDocument/2006/relationships/slideLayout" Target="../slideLayouts/slideLayout110.xml"/><Relationship Id="rId59" Type="http://schemas.openxmlformats.org/officeDocument/2006/relationships/slideLayout" Target="../slideLayouts/slideLayout123.xml"/><Relationship Id="rId67" Type="http://schemas.openxmlformats.org/officeDocument/2006/relationships/slideLayout" Target="../slideLayouts/slideLayout131.xml"/><Relationship Id="rId20" Type="http://schemas.openxmlformats.org/officeDocument/2006/relationships/slideLayout" Target="../slideLayouts/slideLayout84.xml"/><Relationship Id="rId41" Type="http://schemas.openxmlformats.org/officeDocument/2006/relationships/slideLayout" Target="../slideLayouts/slideLayout105.xml"/><Relationship Id="rId54" Type="http://schemas.openxmlformats.org/officeDocument/2006/relationships/slideLayout" Target="../slideLayouts/slideLayout118.xml"/><Relationship Id="rId62" Type="http://schemas.openxmlformats.org/officeDocument/2006/relationships/slideLayout" Target="../slideLayouts/slideLayout126.xml"/><Relationship Id="rId70" Type="http://schemas.openxmlformats.org/officeDocument/2006/relationships/slideLayout" Target="../slideLayouts/slideLayout134.xml"/><Relationship Id="rId75" Type="http://schemas.openxmlformats.org/officeDocument/2006/relationships/slideLayout" Target="../slideLayouts/slideLayout139.xml"/><Relationship Id="rId83" Type="http://schemas.openxmlformats.org/officeDocument/2006/relationships/slideLayout" Target="../slideLayouts/slideLayout147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5" Type="http://schemas.openxmlformats.org/officeDocument/2006/relationships/slideLayout" Target="../slideLayouts/slideLayout79.xml"/><Relationship Id="rId23" Type="http://schemas.openxmlformats.org/officeDocument/2006/relationships/slideLayout" Target="../slideLayouts/slideLayout87.xml"/><Relationship Id="rId28" Type="http://schemas.openxmlformats.org/officeDocument/2006/relationships/slideLayout" Target="../slideLayouts/slideLayout92.xml"/><Relationship Id="rId36" Type="http://schemas.openxmlformats.org/officeDocument/2006/relationships/slideLayout" Target="../slideLayouts/slideLayout100.xml"/><Relationship Id="rId49" Type="http://schemas.openxmlformats.org/officeDocument/2006/relationships/slideLayout" Target="../slideLayouts/slideLayout113.xml"/><Relationship Id="rId57" Type="http://schemas.openxmlformats.org/officeDocument/2006/relationships/slideLayout" Target="../slideLayouts/slideLayout121.xml"/><Relationship Id="rId10" Type="http://schemas.openxmlformats.org/officeDocument/2006/relationships/slideLayout" Target="../slideLayouts/slideLayout74.xml"/><Relationship Id="rId31" Type="http://schemas.openxmlformats.org/officeDocument/2006/relationships/slideLayout" Target="../slideLayouts/slideLayout95.xml"/><Relationship Id="rId44" Type="http://schemas.openxmlformats.org/officeDocument/2006/relationships/slideLayout" Target="../slideLayouts/slideLayout108.xml"/><Relationship Id="rId52" Type="http://schemas.openxmlformats.org/officeDocument/2006/relationships/slideLayout" Target="../slideLayouts/slideLayout116.xml"/><Relationship Id="rId60" Type="http://schemas.openxmlformats.org/officeDocument/2006/relationships/slideLayout" Target="../slideLayouts/slideLayout124.xml"/><Relationship Id="rId65" Type="http://schemas.openxmlformats.org/officeDocument/2006/relationships/slideLayout" Target="../slideLayouts/slideLayout129.xml"/><Relationship Id="rId73" Type="http://schemas.openxmlformats.org/officeDocument/2006/relationships/slideLayout" Target="../slideLayouts/slideLayout137.xml"/><Relationship Id="rId78" Type="http://schemas.openxmlformats.org/officeDocument/2006/relationships/slideLayout" Target="../slideLayouts/slideLayout142.xml"/><Relationship Id="rId81" Type="http://schemas.openxmlformats.org/officeDocument/2006/relationships/slideLayout" Target="../slideLayouts/slideLayout145.xml"/><Relationship Id="rId86" Type="http://schemas.openxmlformats.org/officeDocument/2006/relationships/theme" Target="../theme/theme2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3" Type="http://schemas.openxmlformats.org/officeDocument/2006/relationships/slideLayout" Target="../slideLayouts/slideLayout77.xml"/><Relationship Id="rId18" Type="http://schemas.openxmlformats.org/officeDocument/2006/relationships/slideLayout" Target="../slideLayouts/slideLayout82.xml"/><Relationship Id="rId39" Type="http://schemas.openxmlformats.org/officeDocument/2006/relationships/slideLayout" Target="../slideLayouts/slideLayout103.xml"/><Relationship Id="rId34" Type="http://schemas.openxmlformats.org/officeDocument/2006/relationships/slideLayout" Target="../slideLayouts/slideLayout98.xml"/><Relationship Id="rId50" Type="http://schemas.openxmlformats.org/officeDocument/2006/relationships/slideLayout" Target="../slideLayouts/slideLayout114.xml"/><Relationship Id="rId55" Type="http://schemas.openxmlformats.org/officeDocument/2006/relationships/slideLayout" Target="../slideLayouts/slideLayout119.xml"/><Relationship Id="rId76" Type="http://schemas.openxmlformats.org/officeDocument/2006/relationships/slideLayout" Target="../slideLayouts/slideLayout140.xml"/><Relationship Id="rId7" Type="http://schemas.openxmlformats.org/officeDocument/2006/relationships/slideLayout" Target="../slideLayouts/slideLayout71.xml"/><Relationship Id="rId71" Type="http://schemas.openxmlformats.org/officeDocument/2006/relationships/slideLayout" Target="../slideLayouts/slideLayout135.xml"/><Relationship Id="rId2" Type="http://schemas.openxmlformats.org/officeDocument/2006/relationships/slideLayout" Target="../slideLayouts/slideLayout66.xml"/><Relationship Id="rId29" Type="http://schemas.openxmlformats.org/officeDocument/2006/relationships/slideLayout" Target="../slideLayouts/slideLayout93.xml"/><Relationship Id="rId24" Type="http://schemas.openxmlformats.org/officeDocument/2006/relationships/slideLayout" Target="../slideLayouts/slideLayout88.xml"/><Relationship Id="rId40" Type="http://schemas.openxmlformats.org/officeDocument/2006/relationships/slideLayout" Target="../slideLayouts/slideLayout104.xml"/><Relationship Id="rId45" Type="http://schemas.openxmlformats.org/officeDocument/2006/relationships/slideLayout" Target="../slideLayouts/slideLayout109.xml"/><Relationship Id="rId66" Type="http://schemas.openxmlformats.org/officeDocument/2006/relationships/slideLayout" Target="../slideLayouts/slideLayout130.xml"/><Relationship Id="rId61" Type="http://schemas.openxmlformats.org/officeDocument/2006/relationships/slideLayout" Target="../slideLayouts/slideLayout125.xml"/><Relationship Id="rId82" Type="http://schemas.openxmlformats.org/officeDocument/2006/relationships/slideLayout" Target="../slideLayouts/slideLayout1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FE9057B6-E656-DBF5-CF04-CE4DF63CF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0554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2695B44-B883-6F14-51B4-A9237C4EA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61232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5" r:id="rId1"/>
    <p:sldLayoutId id="2147484140" r:id="rId2"/>
    <p:sldLayoutId id="2147484067" r:id="rId3"/>
    <p:sldLayoutId id="2147484068" r:id="rId4"/>
    <p:sldLayoutId id="2147484059" r:id="rId5"/>
    <p:sldLayoutId id="2147484156" r:id="rId6"/>
    <p:sldLayoutId id="2147484137" r:id="rId7"/>
    <p:sldLayoutId id="2147484133" r:id="rId8"/>
    <p:sldLayoutId id="2147484103" r:id="rId9"/>
    <p:sldLayoutId id="2147484129" r:id="rId10"/>
    <p:sldLayoutId id="2147484139" r:id="rId11"/>
    <p:sldLayoutId id="2147484138" r:id="rId12"/>
    <p:sldLayoutId id="2147484135" r:id="rId13"/>
    <p:sldLayoutId id="2147484144" r:id="rId14"/>
    <p:sldLayoutId id="2147484157" r:id="rId15"/>
    <p:sldLayoutId id="2147484147" r:id="rId16"/>
    <p:sldLayoutId id="2147484154" r:id="rId17"/>
    <p:sldLayoutId id="2147484146" r:id="rId18"/>
    <p:sldLayoutId id="2147484175" r:id="rId19"/>
    <p:sldLayoutId id="2147484176" r:id="rId20"/>
    <p:sldLayoutId id="2147484145" r:id="rId21"/>
    <p:sldLayoutId id="2147484102" r:id="rId22"/>
    <p:sldLayoutId id="2147484152" r:id="rId23"/>
    <p:sldLayoutId id="2147484561" r:id="rId24"/>
    <p:sldLayoutId id="2147484151" r:id="rId25"/>
    <p:sldLayoutId id="2147484150" r:id="rId26"/>
    <p:sldLayoutId id="2147484104" r:id="rId27"/>
    <p:sldLayoutId id="2147484127" r:id="rId28"/>
    <p:sldLayoutId id="2147484126" r:id="rId29"/>
    <p:sldLayoutId id="2147484128" r:id="rId30"/>
    <p:sldLayoutId id="2147484130" r:id="rId31"/>
    <p:sldLayoutId id="2147484124" r:id="rId32"/>
    <p:sldLayoutId id="2147484122" r:id="rId33"/>
    <p:sldLayoutId id="2147484132" r:id="rId34"/>
    <p:sldLayoutId id="2147484121" r:id="rId35"/>
    <p:sldLayoutId id="2147484120" r:id="rId36"/>
    <p:sldLayoutId id="2147484118" r:id="rId37"/>
    <p:sldLayoutId id="2147484119" r:id="rId38"/>
    <p:sldLayoutId id="2147484063" r:id="rId39"/>
    <p:sldLayoutId id="2147484123" r:id="rId40"/>
    <p:sldLayoutId id="2147484173" r:id="rId41"/>
    <p:sldLayoutId id="2147484174" r:id="rId42"/>
    <p:sldLayoutId id="2147484066" r:id="rId43"/>
    <p:sldLayoutId id="2147484172" r:id="rId44"/>
    <p:sldLayoutId id="2147484171" r:id="rId45"/>
    <p:sldLayoutId id="2147484170" r:id="rId46"/>
    <p:sldLayoutId id="2147484105" r:id="rId47"/>
    <p:sldLayoutId id="2147484550" r:id="rId48"/>
    <p:sldLayoutId id="2147484551" r:id="rId49"/>
    <p:sldLayoutId id="2147484552" r:id="rId50"/>
    <p:sldLayoutId id="2147484553" r:id="rId51"/>
    <p:sldLayoutId id="2147484554" r:id="rId52"/>
    <p:sldLayoutId id="2147484555" r:id="rId53"/>
    <p:sldLayoutId id="2147484556" r:id="rId54"/>
    <p:sldLayoutId id="2147484557" r:id="rId55"/>
    <p:sldLayoutId id="2147484558" r:id="rId56"/>
    <p:sldLayoutId id="2147484559" r:id="rId57"/>
    <p:sldLayoutId id="2147484560" r:id="rId58"/>
    <p:sldLayoutId id="2147484070" r:id="rId59"/>
    <p:sldLayoutId id="2147484153" r:id="rId60"/>
    <p:sldLayoutId id="2147484095" r:id="rId61"/>
    <p:sldLayoutId id="2147483959" r:id="rId62"/>
    <p:sldLayoutId id="2147483960" r:id="rId63"/>
    <p:sldLayoutId id="2147484562" r:id="rId64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80000"/>
        </a:lnSpc>
        <a:spcBef>
          <a:spcPts val="1000"/>
        </a:spcBef>
        <a:buFont typeface="Arial" panose="020B0604020202020204" pitchFamily="34" charset="0"/>
        <a:buNone/>
        <a:defRPr sz="1400" b="0" i="0" kern="1200" spc="0">
          <a:solidFill>
            <a:schemeClr val="tx1"/>
          </a:solidFill>
          <a:latin typeface="TeleNeo" panose="020B0504040202090203" pitchFamily="34" charset="0"/>
          <a:ea typeface="+mn-ea"/>
          <a:cs typeface="+mn-cs"/>
        </a:defRPr>
      </a:lvl1pPr>
      <a:lvl2pPr marL="457200" marR="0" indent="-173736" algn="l" defTabSz="914400" rtl="0" eaLnBrk="1" fontAlgn="auto" latinLnBrk="0" hangingPunct="1">
        <a:lnSpc>
          <a:spcPct val="8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400" b="0" i="0" kern="1200" spc="0">
          <a:solidFill>
            <a:schemeClr val="tx1"/>
          </a:solidFill>
          <a:latin typeface="TeleNeo" panose="020B0504040202090203" pitchFamily="34" charset="0"/>
          <a:ea typeface="+mn-ea"/>
          <a:cs typeface="+mn-cs"/>
        </a:defRPr>
      </a:lvl2pPr>
      <a:lvl3pPr marL="914400" marR="0" indent="-173736" algn="l" defTabSz="914400" rtl="0" eaLnBrk="1" fontAlgn="auto" latinLnBrk="0" hangingPunct="1">
        <a:lnSpc>
          <a:spcPct val="8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400" b="0" i="0" kern="1200" spc="0">
          <a:solidFill>
            <a:schemeClr val="tx1"/>
          </a:solidFill>
          <a:latin typeface="TeleNeo" panose="020B0504040202090203" pitchFamily="34" charset="0"/>
          <a:ea typeface="+mn-ea"/>
          <a:cs typeface="+mn-cs"/>
        </a:defRPr>
      </a:lvl3pPr>
      <a:lvl4pPr marL="1371600" indent="-173736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b="0" i="0" kern="1200" spc="0">
          <a:solidFill>
            <a:schemeClr val="tx1"/>
          </a:solidFill>
          <a:latin typeface="TeleNeo" panose="020B0504040202090203" pitchFamily="34" charset="0"/>
          <a:ea typeface="+mn-ea"/>
          <a:cs typeface="+mn-cs"/>
        </a:defRPr>
      </a:lvl4pPr>
      <a:lvl5pPr marL="1828800" indent="-173736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b="0" i="0" kern="1200" spc="0">
          <a:solidFill>
            <a:schemeClr val="tx1"/>
          </a:solidFill>
          <a:latin typeface="TeleNeo" panose="020B050404020209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  <p15:guide id="8" orient="horz" pos="3888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Placeholder 6">
            <a:extLst>
              <a:ext uri="{FF2B5EF4-FFF2-40B4-BE49-F238E27FC236}">
                <a16:creationId xmlns:a16="http://schemas.microsoft.com/office/drawing/2014/main" id="{FE9057B6-E656-DBF5-CF04-CE4DF63CFA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2005542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62695B44-B883-6F14-51B4-A9237C4EAE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07466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569" r:id="rId1"/>
    <p:sldLayoutId id="2147484570" r:id="rId2"/>
    <p:sldLayoutId id="2147484572" r:id="rId3"/>
    <p:sldLayoutId id="2147484573" r:id="rId4"/>
    <p:sldLayoutId id="2147484574" r:id="rId5"/>
    <p:sldLayoutId id="2147484575" r:id="rId6"/>
    <p:sldLayoutId id="2147484576" r:id="rId7"/>
    <p:sldLayoutId id="2147484577" r:id="rId8"/>
    <p:sldLayoutId id="2147484578" r:id="rId9"/>
    <p:sldLayoutId id="2147484579" r:id="rId10"/>
    <p:sldLayoutId id="2147484580" r:id="rId11"/>
    <p:sldLayoutId id="2147484581" r:id="rId12"/>
    <p:sldLayoutId id="2147484582" r:id="rId13"/>
    <p:sldLayoutId id="2147484583" r:id="rId14"/>
    <p:sldLayoutId id="2147484584" r:id="rId15"/>
    <p:sldLayoutId id="2147484585" r:id="rId16"/>
    <p:sldLayoutId id="2147484586" r:id="rId17"/>
    <p:sldLayoutId id="2147484587" r:id="rId18"/>
    <p:sldLayoutId id="2147484588" r:id="rId19"/>
    <p:sldLayoutId id="2147484589" r:id="rId20"/>
    <p:sldLayoutId id="2147484590" r:id="rId21"/>
    <p:sldLayoutId id="2147484591" r:id="rId22"/>
    <p:sldLayoutId id="2147484592" r:id="rId23"/>
    <p:sldLayoutId id="2147484593" r:id="rId24"/>
    <p:sldLayoutId id="2147484594" r:id="rId25"/>
    <p:sldLayoutId id="2147484595" r:id="rId26"/>
    <p:sldLayoutId id="2147484597" r:id="rId27"/>
    <p:sldLayoutId id="2147484598" r:id="rId28"/>
    <p:sldLayoutId id="2147484599" r:id="rId29"/>
    <p:sldLayoutId id="2147484600" r:id="rId30"/>
    <p:sldLayoutId id="2147484602" r:id="rId31"/>
    <p:sldLayoutId id="2147484603" r:id="rId32"/>
    <p:sldLayoutId id="2147484604" r:id="rId33"/>
    <p:sldLayoutId id="2147484605" r:id="rId34"/>
    <p:sldLayoutId id="2147484606" r:id="rId35"/>
    <p:sldLayoutId id="2147484607" r:id="rId36"/>
    <p:sldLayoutId id="2147484608" r:id="rId37"/>
    <p:sldLayoutId id="2147484609" r:id="rId38"/>
    <p:sldLayoutId id="2147484610" r:id="rId39"/>
    <p:sldLayoutId id="2147484611" r:id="rId40"/>
    <p:sldLayoutId id="2147484612" r:id="rId41"/>
    <p:sldLayoutId id="2147484613" r:id="rId42"/>
    <p:sldLayoutId id="2147484614" r:id="rId43"/>
    <p:sldLayoutId id="2147484615" r:id="rId44"/>
    <p:sldLayoutId id="2147484616" r:id="rId45"/>
    <p:sldLayoutId id="2147484617" r:id="rId46"/>
    <p:sldLayoutId id="2147484618" r:id="rId47"/>
    <p:sldLayoutId id="2147484619" r:id="rId48"/>
    <p:sldLayoutId id="2147484620" r:id="rId49"/>
    <p:sldLayoutId id="2147484621" r:id="rId50"/>
    <p:sldLayoutId id="2147484622" r:id="rId51"/>
    <p:sldLayoutId id="2147484623" r:id="rId52"/>
    <p:sldLayoutId id="2147484624" r:id="rId53"/>
    <p:sldLayoutId id="2147484625" r:id="rId54"/>
    <p:sldLayoutId id="2147484626" r:id="rId55"/>
    <p:sldLayoutId id="2147484627" r:id="rId56"/>
    <p:sldLayoutId id="2147484628" r:id="rId57"/>
    <p:sldLayoutId id="2147484629" r:id="rId58"/>
    <p:sldLayoutId id="2147484630" r:id="rId59"/>
    <p:sldLayoutId id="2147484631" r:id="rId60"/>
    <p:sldLayoutId id="2147484632" r:id="rId61"/>
    <p:sldLayoutId id="2147484633" r:id="rId62"/>
    <p:sldLayoutId id="2147484634" r:id="rId63"/>
    <p:sldLayoutId id="2147484635" r:id="rId64"/>
    <p:sldLayoutId id="2147484636" r:id="rId65"/>
    <p:sldLayoutId id="2147484637" r:id="rId66"/>
    <p:sldLayoutId id="2147484638" r:id="rId67"/>
    <p:sldLayoutId id="2147484639" r:id="rId68"/>
    <p:sldLayoutId id="2147484640" r:id="rId69"/>
    <p:sldLayoutId id="2147484641" r:id="rId70"/>
    <p:sldLayoutId id="2147484642" r:id="rId71"/>
    <p:sldLayoutId id="2147484643" r:id="rId72"/>
    <p:sldLayoutId id="2147484644" r:id="rId73"/>
    <p:sldLayoutId id="2147484645" r:id="rId74"/>
    <p:sldLayoutId id="2147484646" r:id="rId75"/>
    <p:sldLayoutId id="2147484647" r:id="rId76"/>
    <p:sldLayoutId id="2147484648" r:id="rId77"/>
    <p:sldLayoutId id="2147484650" r:id="rId78"/>
    <p:sldLayoutId id="2147484651" r:id="rId79"/>
    <p:sldLayoutId id="2147484652" r:id="rId80"/>
    <p:sldLayoutId id="2147484653" r:id="rId81"/>
    <p:sldLayoutId id="2147484654" r:id="rId82"/>
    <p:sldLayoutId id="2147484655" r:id="rId83"/>
    <p:sldLayoutId id="2147484656" r:id="rId84"/>
    <p:sldLayoutId id="2147484657" r:id="rId85"/>
  </p:sldLayoutIdLst>
  <p:txStyles>
    <p:titleStyle>
      <a:lvl1pPr algn="l" defTabSz="914400" rtl="0" eaLnBrk="1" latinLnBrk="0" hangingPunct="1">
        <a:lnSpc>
          <a:spcPct val="80000"/>
        </a:lnSpc>
        <a:spcBef>
          <a:spcPct val="0"/>
        </a:spcBef>
        <a:buNone/>
        <a:defRPr sz="6200" b="1" i="0" kern="1200">
          <a:solidFill>
            <a:schemeClr val="tx1"/>
          </a:solidFill>
          <a:latin typeface="TeleNeo Office ExtraBold" panose="020B0504040202090203" pitchFamily="34" charset="77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80000"/>
        </a:lnSpc>
        <a:spcBef>
          <a:spcPts val="1000"/>
        </a:spcBef>
        <a:buFont typeface="Arial" panose="020B0604020202020204" pitchFamily="34" charset="0"/>
        <a:buNone/>
        <a:defRPr sz="1400" b="0" i="0" kern="1200" spc="0">
          <a:solidFill>
            <a:schemeClr val="tx1"/>
          </a:solidFill>
          <a:latin typeface="TeleNeo" panose="020B0504040202090203" pitchFamily="34" charset="0"/>
          <a:ea typeface="+mn-ea"/>
          <a:cs typeface="+mn-cs"/>
        </a:defRPr>
      </a:lvl1pPr>
      <a:lvl2pPr marL="457200" marR="0" indent="-173736" algn="l" defTabSz="914400" rtl="0" eaLnBrk="1" fontAlgn="auto" latinLnBrk="0" hangingPunct="1">
        <a:lnSpc>
          <a:spcPct val="8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400" b="0" i="0" kern="1200" spc="0">
          <a:solidFill>
            <a:schemeClr val="tx1"/>
          </a:solidFill>
          <a:latin typeface="TeleNeo" panose="020B0504040202090203" pitchFamily="34" charset="0"/>
          <a:ea typeface="+mn-ea"/>
          <a:cs typeface="+mn-cs"/>
        </a:defRPr>
      </a:lvl2pPr>
      <a:lvl3pPr marL="914400" marR="0" indent="-173736" algn="l" defTabSz="914400" rtl="0" eaLnBrk="1" fontAlgn="auto" latinLnBrk="0" hangingPunct="1">
        <a:lnSpc>
          <a:spcPct val="80000"/>
        </a:lnSpc>
        <a:spcBef>
          <a:spcPts val="500"/>
        </a:spcBef>
        <a:spcAft>
          <a:spcPts val="0"/>
        </a:spcAft>
        <a:buClrTx/>
        <a:buSzTx/>
        <a:buFont typeface="Arial" panose="020B0604020202020204" pitchFamily="34" charset="0"/>
        <a:buChar char="•"/>
        <a:tabLst/>
        <a:defRPr sz="1400" b="0" i="0" kern="1200" spc="0">
          <a:solidFill>
            <a:schemeClr val="tx1"/>
          </a:solidFill>
          <a:latin typeface="TeleNeo" panose="020B0504040202090203" pitchFamily="34" charset="0"/>
          <a:ea typeface="+mn-ea"/>
          <a:cs typeface="+mn-cs"/>
        </a:defRPr>
      </a:lvl3pPr>
      <a:lvl4pPr marL="1371600" indent="-173736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b="0" i="0" kern="1200" spc="0">
          <a:solidFill>
            <a:schemeClr val="tx1"/>
          </a:solidFill>
          <a:latin typeface="TeleNeo" panose="020B0504040202090203" pitchFamily="34" charset="0"/>
          <a:ea typeface="+mn-ea"/>
          <a:cs typeface="+mn-cs"/>
        </a:defRPr>
      </a:lvl4pPr>
      <a:lvl5pPr marL="1828800" indent="-173736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400" b="0" i="0" kern="1200" spc="0">
          <a:solidFill>
            <a:schemeClr val="tx1"/>
          </a:solidFill>
          <a:latin typeface="TeleNeo" panose="020B0504040202090203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2" pos="617">
          <p15:clr>
            <a:srgbClr val="F26B43"/>
          </p15:clr>
        </p15:guide>
        <p15:guide id="3" pos="4482">
          <p15:clr>
            <a:srgbClr val="F26B43"/>
          </p15:clr>
        </p15:guide>
        <p15:guide id="4" pos="7055">
          <p15:clr>
            <a:srgbClr val="F26B43"/>
          </p15:clr>
        </p15:guide>
        <p15:guide id="5" pos="1907">
          <p15:clr>
            <a:srgbClr val="F26B43"/>
          </p15:clr>
        </p15:guide>
        <p15:guide id="6" pos="3194">
          <p15:clr>
            <a:srgbClr val="F26B43"/>
          </p15:clr>
        </p15:guide>
        <p15:guide id="7" pos="5769">
          <p15:clr>
            <a:srgbClr val="F26B43"/>
          </p15:clr>
        </p15:guide>
        <p15:guide id="8" orient="horz" pos="3888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375EEB6-BFE6-892D-7CD1-6FF28E654E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981855" y="5788597"/>
            <a:ext cx="4905139" cy="248530"/>
          </a:xfrm>
        </p:spPr>
        <p:txBody>
          <a:bodyPr/>
          <a:lstStyle/>
          <a:p>
            <a:r>
              <a:rPr lang="en-US" dirty="0"/>
              <a:t>March 14, 2024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10A69BA-4CEC-4379-FC93-90993CEF04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81855" y="2743462"/>
            <a:ext cx="5983721" cy="2810641"/>
          </a:xfrm>
        </p:spPr>
        <p:txBody>
          <a:bodyPr/>
          <a:lstStyle/>
          <a:p>
            <a:r>
              <a:rPr lang="en-US" dirty="0"/>
              <a:t>LLHRD Sponsorship Campaign </a:t>
            </a:r>
            <a:br>
              <a:rPr lang="en-US" dirty="0"/>
            </a:br>
            <a:r>
              <a:rPr lang="en-US" sz="4000" dirty="0"/>
              <a:t>Creative Assets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6041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Title 34">
            <a:extLst>
              <a:ext uri="{FF2B5EF4-FFF2-40B4-BE49-F238E27FC236}">
                <a16:creationId xmlns:a16="http://schemas.microsoft.com/office/drawing/2014/main" id="{AA81BECD-FC38-A99A-1D6F-5C0606946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5672" y="3057326"/>
            <a:ext cx="7930031" cy="1310229"/>
          </a:xfrm>
        </p:spPr>
        <p:txBody>
          <a:bodyPr/>
          <a:lstStyle/>
          <a:p>
            <a:pPr>
              <a:lnSpc>
                <a:spcPct val="100000"/>
              </a:lnSpc>
            </a:pPr>
            <a:r>
              <a:rPr lang="en-US" sz="4800"/>
              <a:t>Physical / Digital Toolkits</a:t>
            </a:r>
            <a:endParaRPr lang="en-US" sz="3200">
              <a:solidFill>
                <a:schemeClr val="tx1"/>
              </a:solidFill>
            </a:endParaRPr>
          </a:p>
        </p:txBody>
      </p:sp>
      <p:sp>
        <p:nvSpPr>
          <p:cNvPr id="5" name="Text Placeholder 20">
            <a:extLst>
              <a:ext uri="{FF2B5EF4-FFF2-40B4-BE49-F238E27FC236}">
                <a16:creationId xmlns:a16="http://schemas.microsoft.com/office/drawing/2014/main" id="{814B9E42-672B-F8F6-E5C3-E16F69D0A823}"/>
              </a:ext>
            </a:extLst>
          </p:cNvPr>
          <p:cNvSpPr txBox="1">
            <a:spLocks/>
          </p:cNvSpPr>
          <p:nvPr/>
        </p:nvSpPr>
        <p:spPr>
          <a:xfrm>
            <a:off x="1012900" y="2830808"/>
            <a:ext cx="3887787" cy="322405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8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en-US" sz="1200" b="1" i="0" kern="1200" spc="100" baseline="0" dirty="0" smtClean="0">
                <a:solidFill>
                  <a:schemeClr val="tx1"/>
                </a:solidFill>
                <a:latin typeface="TeleNeo Office ExtraBold" panose="020B0504040202090203" pitchFamily="34" charset="77"/>
                <a:ea typeface="Bebas Neue Bold" charset="0"/>
                <a:cs typeface="Bebas Neue Bold" charset="0"/>
              </a:defRPr>
            </a:lvl1pPr>
            <a:lvl2pPr marL="4572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 i="0" kern="1200" spc="0">
                <a:solidFill>
                  <a:schemeClr val="tx1"/>
                </a:solidFill>
                <a:latin typeface="TeleNeo" panose="020B0504040202090203" pitchFamily="34" charset="0"/>
                <a:ea typeface="+mn-ea"/>
                <a:cs typeface="+mn-cs"/>
              </a:defRPr>
            </a:lvl2pPr>
            <a:lvl3pPr marL="9144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400" b="0" i="0" kern="1200" spc="0">
                <a:solidFill>
                  <a:schemeClr val="tx1"/>
                </a:solidFill>
                <a:latin typeface="TeleNeo" panose="020B0504040202090203" pitchFamily="34" charset="0"/>
                <a:ea typeface="+mn-ea"/>
                <a:cs typeface="+mn-cs"/>
              </a:defRPr>
            </a:lvl3pPr>
            <a:lvl4pPr marL="13716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 spc="0">
                <a:solidFill>
                  <a:schemeClr val="tx1"/>
                </a:solidFill>
                <a:latin typeface="TeleNeo" panose="020B0504040202090203" pitchFamily="34" charset="0"/>
                <a:ea typeface="+mn-ea"/>
                <a:cs typeface="+mn-cs"/>
              </a:defRPr>
            </a:lvl4pPr>
            <a:lvl5pPr marL="18288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b="0" i="0" kern="1200" spc="0">
                <a:solidFill>
                  <a:schemeClr val="tx1"/>
                </a:solidFill>
                <a:latin typeface="TeleNeo" panose="020B0504040202090203" pitchFamily="34" charset="0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600">
                <a:latin typeface="+mj-lt"/>
              </a:rPr>
              <a:t>Position Sports</a:t>
            </a:r>
          </a:p>
        </p:txBody>
      </p:sp>
    </p:spTree>
    <p:extLst>
      <p:ext uri="{BB962C8B-B14F-4D97-AF65-F5344CB8AC3E}">
        <p14:creationId xmlns:p14="http://schemas.microsoft.com/office/powerpoint/2010/main" val="27614744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8">
            <a:extLst>
              <a:ext uri="{FF2B5EF4-FFF2-40B4-BE49-F238E27FC236}">
                <a16:creationId xmlns:a16="http://schemas.microsoft.com/office/drawing/2014/main" id="{60363B11-D59B-986A-598A-7E61B1346B74}"/>
              </a:ext>
            </a:extLst>
          </p:cNvPr>
          <p:cNvSpPr txBox="1">
            <a:spLocks/>
          </p:cNvSpPr>
          <p:nvPr/>
        </p:nvSpPr>
        <p:spPr>
          <a:xfrm>
            <a:off x="871347" y="1068742"/>
            <a:ext cx="10540932" cy="438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200" b="1" i="0" kern="1200">
                <a:solidFill>
                  <a:schemeClr val="tx1"/>
                </a:solidFill>
                <a:latin typeface="TeleNeo Office ExtraBold" panose="020B0504040202090203" pitchFamily="34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  <a:t>Field Banner — Local Officials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BBA9C23-F67A-1C03-715B-EA0A4B83695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87552" y="907540"/>
            <a:ext cx="3887787" cy="322405"/>
          </a:xfrm>
        </p:spPr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Physical Toolkit</a:t>
            </a:r>
          </a:p>
        </p:txBody>
      </p:sp>
      <p:sp>
        <p:nvSpPr>
          <p:cNvPr id="17" name="Text Placeholder 38">
            <a:extLst>
              <a:ext uri="{FF2B5EF4-FFF2-40B4-BE49-F238E27FC236}">
                <a16:creationId xmlns:a16="http://schemas.microsoft.com/office/drawing/2014/main" id="{8F900BCF-DBE8-265B-D3D2-34D9D9E7689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115669" y="364240"/>
            <a:ext cx="1930895" cy="438150"/>
          </a:xfrm>
        </p:spPr>
        <p:txBody>
          <a:bodyPr/>
          <a:lstStyle/>
          <a:p>
            <a:r>
              <a:rPr lang="en-US"/>
              <a:t>Physical Toolkit</a:t>
            </a:r>
            <a:endParaRPr lang="en-US">
              <a:solidFill>
                <a:srgbClr val="E20074"/>
              </a:solidFill>
              <a:latin typeface="+mj-lt"/>
            </a:endParaRPr>
          </a:p>
        </p:txBody>
      </p:sp>
      <p:sp>
        <p:nvSpPr>
          <p:cNvPr id="18" name="Text Placeholder 37">
            <a:extLst>
              <a:ext uri="{FF2B5EF4-FFF2-40B4-BE49-F238E27FC236}">
                <a16:creationId xmlns:a16="http://schemas.microsoft.com/office/drawing/2014/main" id="{D740FED4-AD58-96FE-2C40-22207EB92EE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77007" y="364240"/>
            <a:ext cx="1930895" cy="438150"/>
          </a:xfrm>
        </p:spPr>
        <p:txBody>
          <a:bodyPr/>
          <a:lstStyle/>
          <a:p>
            <a:r>
              <a:rPr lang="en-US"/>
              <a:t>Home Run Derby</a:t>
            </a:r>
          </a:p>
          <a:p>
            <a:endParaRPr lang="en-US"/>
          </a:p>
        </p:txBody>
      </p:sp>
      <p:sp>
        <p:nvSpPr>
          <p:cNvPr id="19" name="Text Placeholder 36">
            <a:extLst>
              <a:ext uri="{FF2B5EF4-FFF2-40B4-BE49-F238E27FC236}">
                <a16:creationId xmlns:a16="http://schemas.microsoft.com/office/drawing/2014/main" id="{A7F89573-650A-2FD8-2020-6B265F0DB62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84693" y="364240"/>
            <a:ext cx="3265018" cy="438150"/>
          </a:xfrm>
        </p:spPr>
        <p:txBody>
          <a:bodyPr/>
          <a:lstStyle/>
          <a:p>
            <a:r>
              <a:rPr lang="en-US"/>
              <a:t>2024 Little League Campaign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9" name="Text Placeholder 28">
            <a:extLst>
              <a:ext uri="{FF2B5EF4-FFF2-40B4-BE49-F238E27FC236}">
                <a16:creationId xmlns:a16="http://schemas.microsoft.com/office/drawing/2014/main" id="{5F63BF6B-EAD7-EFAD-016E-3FC89FEE1271}"/>
              </a:ext>
            </a:extLst>
          </p:cNvPr>
          <p:cNvSpPr txBox="1">
            <a:spLocks/>
          </p:cNvSpPr>
          <p:nvPr/>
        </p:nvSpPr>
        <p:spPr>
          <a:xfrm>
            <a:off x="984693" y="1828800"/>
            <a:ext cx="1754687" cy="228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200" b="0" i="0" kern="1200" spc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/>
              <a:t>Printed Field Banner (3’ x 6’)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C029E1-6DC2-195B-7004-89CBE2D196C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84693" y="2085298"/>
            <a:ext cx="7620000" cy="3403600"/>
          </a:xfrm>
          <a:prstGeom prst="rect">
            <a:avLst/>
          </a:prstGeom>
          <a:effectLst>
            <a:outerShdw blurRad="127000" dist="38100" dir="2700000" algn="ctr" rotWithShape="0">
              <a:srgbClr val="000000">
                <a:alpha val="29911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76410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8">
            <a:extLst>
              <a:ext uri="{FF2B5EF4-FFF2-40B4-BE49-F238E27FC236}">
                <a16:creationId xmlns:a16="http://schemas.microsoft.com/office/drawing/2014/main" id="{60363B11-D59B-986A-598A-7E61B1346B74}"/>
              </a:ext>
            </a:extLst>
          </p:cNvPr>
          <p:cNvSpPr txBox="1">
            <a:spLocks/>
          </p:cNvSpPr>
          <p:nvPr/>
        </p:nvSpPr>
        <p:spPr>
          <a:xfrm>
            <a:off x="871347" y="1068742"/>
            <a:ext cx="10540932" cy="438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200" b="1" i="0" kern="1200">
                <a:solidFill>
                  <a:schemeClr val="tx1"/>
                </a:solidFill>
                <a:latin typeface="TeleNeo Office ExtraBold" panose="020B0504040202090203" pitchFamily="34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  <a:t>Flyer — Local Officials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BBA9C23-F67A-1C03-715B-EA0A4B83695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87552" y="907540"/>
            <a:ext cx="3887787" cy="322405"/>
          </a:xfrm>
        </p:spPr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Physical Toolkit</a:t>
            </a:r>
          </a:p>
        </p:txBody>
      </p:sp>
      <p:sp>
        <p:nvSpPr>
          <p:cNvPr id="17" name="Text Placeholder 38">
            <a:extLst>
              <a:ext uri="{FF2B5EF4-FFF2-40B4-BE49-F238E27FC236}">
                <a16:creationId xmlns:a16="http://schemas.microsoft.com/office/drawing/2014/main" id="{8F900BCF-DBE8-265B-D3D2-34D9D9E7689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115669" y="364240"/>
            <a:ext cx="1930895" cy="438150"/>
          </a:xfrm>
        </p:spPr>
        <p:txBody>
          <a:bodyPr/>
          <a:lstStyle/>
          <a:p>
            <a:r>
              <a:rPr lang="en-US"/>
              <a:t>Physical Toolkit</a:t>
            </a:r>
            <a:endParaRPr lang="en-US">
              <a:solidFill>
                <a:srgbClr val="E20074"/>
              </a:solidFill>
              <a:latin typeface="+mj-lt"/>
            </a:endParaRPr>
          </a:p>
        </p:txBody>
      </p:sp>
      <p:sp>
        <p:nvSpPr>
          <p:cNvPr id="18" name="Text Placeholder 37">
            <a:extLst>
              <a:ext uri="{FF2B5EF4-FFF2-40B4-BE49-F238E27FC236}">
                <a16:creationId xmlns:a16="http://schemas.microsoft.com/office/drawing/2014/main" id="{D740FED4-AD58-96FE-2C40-22207EB92EE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77007" y="364240"/>
            <a:ext cx="1930895" cy="438150"/>
          </a:xfrm>
        </p:spPr>
        <p:txBody>
          <a:bodyPr/>
          <a:lstStyle/>
          <a:p>
            <a:r>
              <a:rPr lang="en-US"/>
              <a:t>Home Run Derby</a:t>
            </a:r>
          </a:p>
          <a:p>
            <a:endParaRPr lang="en-US"/>
          </a:p>
        </p:txBody>
      </p:sp>
      <p:sp>
        <p:nvSpPr>
          <p:cNvPr id="19" name="Text Placeholder 36">
            <a:extLst>
              <a:ext uri="{FF2B5EF4-FFF2-40B4-BE49-F238E27FC236}">
                <a16:creationId xmlns:a16="http://schemas.microsoft.com/office/drawing/2014/main" id="{A7F89573-650A-2FD8-2020-6B265F0DB62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84693" y="364240"/>
            <a:ext cx="3265018" cy="438150"/>
          </a:xfrm>
        </p:spPr>
        <p:txBody>
          <a:bodyPr/>
          <a:lstStyle/>
          <a:p>
            <a:r>
              <a:rPr lang="en-US"/>
              <a:t>2024 Little League Campaign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4" name="Text Placeholder 28">
            <a:extLst>
              <a:ext uri="{FF2B5EF4-FFF2-40B4-BE49-F238E27FC236}">
                <a16:creationId xmlns:a16="http://schemas.microsoft.com/office/drawing/2014/main" id="{EE96432A-23FB-A79D-F0ED-CCD8EF33DFE3}"/>
              </a:ext>
            </a:extLst>
          </p:cNvPr>
          <p:cNvSpPr txBox="1">
            <a:spLocks/>
          </p:cNvSpPr>
          <p:nvPr/>
        </p:nvSpPr>
        <p:spPr>
          <a:xfrm>
            <a:off x="987552" y="1828800"/>
            <a:ext cx="1398837" cy="228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200" b="0" i="0" kern="1200" spc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 dirty="0"/>
              <a:t>Printable Flyer (8.5” x 11”)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2F21EC15-F390-2CFF-2961-43B56AC27C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87552" y="2104889"/>
            <a:ext cx="3497580" cy="4526280"/>
          </a:xfrm>
          <a:prstGeom prst="rect">
            <a:avLst/>
          </a:prstGeom>
          <a:effectLst>
            <a:outerShdw blurRad="127000" dist="38100" dir="3000000" algn="ctr" rotWithShape="0">
              <a:srgbClr val="000000">
                <a:alpha val="3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225508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8">
            <a:extLst>
              <a:ext uri="{FF2B5EF4-FFF2-40B4-BE49-F238E27FC236}">
                <a16:creationId xmlns:a16="http://schemas.microsoft.com/office/drawing/2014/main" id="{60363B11-D59B-986A-598A-7E61B1346B74}"/>
              </a:ext>
            </a:extLst>
          </p:cNvPr>
          <p:cNvSpPr txBox="1">
            <a:spLocks/>
          </p:cNvSpPr>
          <p:nvPr/>
        </p:nvSpPr>
        <p:spPr>
          <a:xfrm>
            <a:off x="871347" y="1068742"/>
            <a:ext cx="10540932" cy="438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200" b="1" i="0" kern="1200">
                <a:solidFill>
                  <a:schemeClr val="tx1"/>
                </a:solidFill>
                <a:latin typeface="TeleNeo Office ExtraBold" panose="020B0504040202090203" pitchFamily="34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  <a:t>Certificate — Local Officials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BBA9C23-F67A-1C03-715B-EA0A4B83695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87552" y="907540"/>
            <a:ext cx="3887787" cy="322405"/>
          </a:xfrm>
        </p:spPr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Physical Toolkit</a:t>
            </a:r>
          </a:p>
        </p:txBody>
      </p:sp>
      <p:sp>
        <p:nvSpPr>
          <p:cNvPr id="17" name="Text Placeholder 38">
            <a:extLst>
              <a:ext uri="{FF2B5EF4-FFF2-40B4-BE49-F238E27FC236}">
                <a16:creationId xmlns:a16="http://schemas.microsoft.com/office/drawing/2014/main" id="{8F900BCF-DBE8-265B-D3D2-34D9D9E76894}"/>
              </a:ext>
            </a:extLst>
          </p:cNvPr>
          <p:cNvSpPr>
            <a:spLocks noGrp="1"/>
          </p:cNvSpPr>
          <p:nvPr>
            <p:ph type="body" sz="quarter" idx="24"/>
          </p:nvPr>
        </p:nvSpPr>
        <p:spPr>
          <a:xfrm>
            <a:off x="7115669" y="364240"/>
            <a:ext cx="1930895" cy="438150"/>
          </a:xfrm>
        </p:spPr>
        <p:txBody>
          <a:bodyPr/>
          <a:lstStyle/>
          <a:p>
            <a:r>
              <a:rPr lang="en-US"/>
              <a:t>Physical Toolkit</a:t>
            </a:r>
            <a:endParaRPr lang="en-US">
              <a:solidFill>
                <a:srgbClr val="E20074"/>
              </a:solidFill>
              <a:latin typeface="+mj-lt"/>
            </a:endParaRPr>
          </a:p>
        </p:txBody>
      </p:sp>
      <p:sp>
        <p:nvSpPr>
          <p:cNvPr id="18" name="Text Placeholder 37">
            <a:extLst>
              <a:ext uri="{FF2B5EF4-FFF2-40B4-BE49-F238E27FC236}">
                <a16:creationId xmlns:a16="http://schemas.microsoft.com/office/drawing/2014/main" id="{D740FED4-AD58-96FE-2C40-22207EB92EE4}"/>
              </a:ext>
            </a:extLst>
          </p:cNvPr>
          <p:cNvSpPr>
            <a:spLocks noGrp="1"/>
          </p:cNvSpPr>
          <p:nvPr>
            <p:ph type="body" sz="quarter" idx="23"/>
          </p:nvPr>
        </p:nvSpPr>
        <p:spPr>
          <a:xfrm>
            <a:off x="5077007" y="364240"/>
            <a:ext cx="1930895" cy="438150"/>
          </a:xfrm>
        </p:spPr>
        <p:txBody>
          <a:bodyPr/>
          <a:lstStyle/>
          <a:p>
            <a:r>
              <a:rPr lang="en-US"/>
              <a:t>Home Run Derby</a:t>
            </a:r>
          </a:p>
          <a:p>
            <a:endParaRPr lang="en-US"/>
          </a:p>
        </p:txBody>
      </p:sp>
      <p:sp>
        <p:nvSpPr>
          <p:cNvPr id="19" name="Text Placeholder 36">
            <a:extLst>
              <a:ext uri="{FF2B5EF4-FFF2-40B4-BE49-F238E27FC236}">
                <a16:creationId xmlns:a16="http://schemas.microsoft.com/office/drawing/2014/main" id="{A7F89573-650A-2FD8-2020-6B265F0DB62E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84693" y="364240"/>
            <a:ext cx="3265018" cy="438150"/>
          </a:xfrm>
        </p:spPr>
        <p:txBody>
          <a:bodyPr/>
          <a:lstStyle/>
          <a:p>
            <a:r>
              <a:rPr lang="en-US"/>
              <a:t>2024 Little League Campaign</a:t>
            </a:r>
          </a:p>
          <a:p>
            <a:endParaRPr lang="en-US"/>
          </a:p>
          <a:p>
            <a:endParaRPr lang="en-US"/>
          </a:p>
        </p:txBody>
      </p:sp>
      <p:sp>
        <p:nvSpPr>
          <p:cNvPr id="8" name="Text Placeholder 28">
            <a:extLst>
              <a:ext uri="{FF2B5EF4-FFF2-40B4-BE49-F238E27FC236}">
                <a16:creationId xmlns:a16="http://schemas.microsoft.com/office/drawing/2014/main" id="{B397A51A-4CBA-C878-E567-590B1F0B0797}"/>
              </a:ext>
            </a:extLst>
          </p:cNvPr>
          <p:cNvSpPr txBox="1">
            <a:spLocks/>
          </p:cNvSpPr>
          <p:nvPr/>
        </p:nvSpPr>
        <p:spPr>
          <a:xfrm>
            <a:off x="987552" y="1828800"/>
            <a:ext cx="2079433" cy="228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200" b="0" i="0" kern="1200" spc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 dirty="0"/>
              <a:t>Printable Certificate (11” x 8.5”)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6D6D433-5146-F49C-9AF0-7C1BF0849DB9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87552" y="2104889"/>
            <a:ext cx="5532120" cy="4274820"/>
          </a:xfrm>
          <a:prstGeom prst="rect">
            <a:avLst/>
          </a:prstGeom>
          <a:effectLst>
            <a:outerShdw blurRad="127000" dist="38100" dir="2700000" algn="ctr" rotWithShape="0">
              <a:srgbClr val="000000">
                <a:alpha val="29911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700455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8">
            <a:extLst>
              <a:ext uri="{FF2B5EF4-FFF2-40B4-BE49-F238E27FC236}">
                <a16:creationId xmlns:a16="http://schemas.microsoft.com/office/drawing/2014/main" id="{60363B11-D59B-986A-598A-7E61B1346B74}"/>
              </a:ext>
            </a:extLst>
          </p:cNvPr>
          <p:cNvSpPr txBox="1">
            <a:spLocks/>
          </p:cNvSpPr>
          <p:nvPr/>
        </p:nvSpPr>
        <p:spPr>
          <a:xfrm>
            <a:off x="871347" y="1068742"/>
            <a:ext cx="8229600" cy="43815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80000"/>
              </a:lnSpc>
              <a:spcBef>
                <a:spcPct val="0"/>
              </a:spcBef>
              <a:buNone/>
              <a:defRPr sz="6200" b="1" i="0" kern="1200">
                <a:solidFill>
                  <a:schemeClr val="tx1"/>
                </a:solidFill>
                <a:latin typeface="TeleNeo Office ExtraBold" panose="020B0504040202090203" pitchFamily="34" charset="77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TeleNeo Office ExtraBold" panose="020B0504040202090203" pitchFamily="34" charset="77"/>
                <a:ea typeface="+mj-ea"/>
                <a:cs typeface="+mj-cs"/>
              </a:rPr>
              <a:t>Social Posts</a:t>
            </a:r>
          </a:p>
        </p:txBody>
      </p:sp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8BBA9C23-F67A-1C03-715B-EA0A4B836956}"/>
              </a:ext>
            </a:extLst>
          </p:cNvPr>
          <p:cNvSpPr>
            <a:spLocks noGrp="1"/>
          </p:cNvSpPr>
          <p:nvPr>
            <p:ph type="body" sz="quarter" idx="27"/>
          </p:nvPr>
        </p:nvSpPr>
        <p:spPr>
          <a:xfrm>
            <a:off x="987552" y="907540"/>
            <a:ext cx="3887787" cy="322405"/>
          </a:xfrm>
        </p:spPr>
        <p:txBody>
          <a:bodyPr/>
          <a:lstStyle/>
          <a:p>
            <a:r>
              <a:rPr lang="en-US">
                <a:solidFill>
                  <a:schemeClr val="accent1"/>
                </a:solidFill>
              </a:rPr>
              <a:t>Digital Toolkit</a:t>
            </a:r>
          </a:p>
        </p:txBody>
      </p:sp>
      <p:sp>
        <p:nvSpPr>
          <p:cNvPr id="2" name="Text Placeholder 28">
            <a:extLst>
              <a:ext uri="{FF2B5EF4-FFF2-40B4-BE49-F238E27FC236}">
                <a16:creationId xmlns:a16="http://schemas.microsoft.com/office/drawing/2014/main" id="{6D433E66-B31B-9F5B-26AF-BE71AF773A65}"/>
              </a:ext>
            </a:extLst>
          </p:cNvPr>
          <p:cNvSpPr txBox="1">
            <a:spLocks/>
          </p:cNvSpPr>
          <p:nvPr/>
        </p:nvSpPr>
        <p:spPr>
          <a:xfrm>
            <a:off x="1005840" y="1828800"/>
            <a:ext cx="1336627" cy="228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200" b="0" i="0" kern="1200" spc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 dirty="0"/>
              <a:t>FB/IG/TW (1200x1200)</a:t>
            </a:r>
          </a:p>
        </p:txBody>
      </p:sp>
      <p:sp>
        <p:nvSpPr>
          <p:cNvPr id="3" name="Text Placeholder 28">
            <a:extLst>
              <a:ext uri="{FF2B5EF4-FFF2-40B4-BE49-F238E27FC236}">
                <a16:creationId xmlns:a16="http://schemas.microsoft.com/office/drawing/2014/main" id="{214B0E31-3147-74F4-2F77-64CC46276D9C}"/>
              </a:ext>
            </a:extLst>
          </p:cNvPr>
          <p:cNvSpPr txBox="1">
            <a:spLocks/>
          </p:cNvSpPr>
          <p:nvPr/>
        </p:nvSpPr>
        <p:spPr>
          <a:xfrm>
            <a:off x="3785616" y="1828800"/>
            <a:ext cx="1336627" cy="228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200" b="0" i="0" kern="1200" spc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/>
              <a:t>FB/IG/TW (1200x1200)</a:t>
            </a:r>
          </a:p>
        </p:txBody>
      </p:sp>
      <p:sp>
        <p:nvSpPr>
          <p:cNvPr id="4" name="Text Placeholder 28">
            <a:extLst>
              <a:ext uri="{FF2B5EF4-FFF2-40B4-BE49-F238E27FC236}">
                <a16:creationId xmlns:a16="http://schemas.microsoft.com/office/drawing/2014/main" id="{40A65B43-9C0C-D4C9-8102-BE59BC5AFFB4}"/>
              </a:ext>
            </a:extLst>
          </p:cNvPr>
          <p:cNvSpPr txBox="1">
            <a:spLocks/>
          </p:cNvSpPr>
          <p:nvPr/>
        </p:nvSpPr>
        <p:spPr>
          <a:xfrm>
            <a:off x="6565391" y="1828800"/>
            <a:ext cx="1336627" cy="228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200" b="0" i="0" kern="1200" spc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/>
              <a:t>FB/IG/TW (1200x1200)</a:t>
            </a:r>
          </a:p>
        </p:txBody>
      </p:sp>
      <p:sp>
        <p:nvSpPr>
          <p:cNvPr id="7" name="Text Placeholder 28">
            <a:extLst>
              <a:ext uri="{FF2B5EF4-FFF2-40B4-BE49-F238E27FC236}">
                <a16:creationId xmlns:a16="http://schemas.microsoft.com/office/drawing/2014/main" id="{F2B7B9A7-6774-9E4C-8E1B-219898F4D7F7}"/>
              </a:ext>
            </a:extLst>
          </p:cNvPr>
          <p:cNvSpPr txBox="1">
            <a:spLocks/>
          </p:cNvSpPr>
          <p:nvPr/>
        </p:nvSpPr>
        <p:spPr>
          <a:xfrm>
            <a:off x="9453413" y="1828800"/>
            <a:ext cx="1336627" cy="2286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lang="en-US" sz="1200" b="0" i="0" kern="1200" spc="0" dirty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marR="0" indent="-173736" algn="l" defTabSz="914400" rtl="0" eaLnBrk="1" fontAlgn="auto" latinLnBrk="0" hangingPunct="1">
              <a:lnSpc>
                <a:spcPct val="80000"/>
              </a:lnSpc>
              <a:spcBef>
                <a:spcPts val="5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-173736" algn="l" defTabSz="914400" rtl="0" eaLnBrk="1" latinLnBrk="0" hangingPunct="1">
              <a:lnSpc>
                <a:spcPct val="10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b="0" i="0" kern="1200" spc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b="1"/>
              <a:t>FB/IG/TW (1200x1200)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1B39282-2C90-9794-6674-2B25324704D1}"/>
              </a:ext>
            </a:extLst>
          </p:cNvPr>
          <p:cNvSpPr txBox="1"/>
          <p:nvPr/>
        </p:nvSpPr>
        <p:spPr>
          <a:xfrm>
            <a:off x="979488" y="4552231"/>
            <a:ext cx="2333055" cy="1015663"/>
          </a:xfrm>
          <a:prstGeom prst="rect">
            <a:avLst/>
          </a:prstGeom>
          <a:noFill/>
        </p:spPr>
        <p:txBody>
          <a:bodyPr wrap="square" lIns="27432" rIns="27432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accent1"/>
                </a:solidFill>
                <a:latin typeface="TeleNeo Medium" panose="020B0504040202090203" pitchFamily="34" charset="0"/>
              </a:rPr>
              <a:t>C</a:t>
            </a:r>
            <a:r>
              <a:rPr lang="en-US" sz="1200" dirty="0">
                <a:solidFill>
                  <a:schemeClr val="accent1"/>
                </a:solidFill>
                <a:effectLst/>
                <a:latin typeface="TeleNeo Medium" panose="020B0504040202090203" pitchFamily="34" charset="0"/>
              </a:rPr>
              <a:t>aption: </a:t>
            </a:r>
            <a:r>
              <a:rPr lang="en-US" sz="1200" dirty="0">
                <a:effectLst/>
                <a:latin typeface="TeleNeo Medium" panose="020B0504040202090203" pitchFamily="34" charset="0"/>
              </a:rPr>
              <a:t>t’s derby time. Sign up to hit some dingers at the </a:t>
            </a:r>
            <a:r>
              <a:rPr lang="en-US" sz="1200" dirty="0">
                <a:solidFill>
                  <a:srgbClr val="0070C0"/>
                </a:solidFill>
                <a:effectLst/>
                <a:latin typeface="TeleNeo Medium" panose="020B0504040202090203" pitchFamily="34" charset="0"/>
              </a:rPr>
              <a:t>@</a:t>
            </a:r>
            <a:r>
              <a:rPr lang="en-US" sz="1200" dirty="0" err="1">
                <a:solidFill>
                  <a:srgbClr val="0070C0"/>
                </a:solidFill>
                <a:effectLst/>
                <a:latin typeface="TeleNeo Medium" panose="020B0504040202090203" pitchFamily="34" charset="0"/>
              </a:rPr>
              <a:t>tmobile</a:t>
            </a:r>
            <a:r>
              <a:rPr lang="en-US" sz="1200" dirty="0">
                <a:solidFill>
                  <a:srgbClr val="0070C0"/>
                </a:solidFill>
                <a:effectLst/>
                <a:latin typeface="TeleNeo Medium" panose="020B0504040202090203" pitchFamily="34" charset="0"/>
              </a:rPr>
              <a:t> </a:t>
            </a:r>
            <a:r>
              <a:rPr lang="en-US" sz="1200" dirty="0">
                <a:effectLst/>
                <a:latin typeface="TeleNeo Medium" panose="020B0504040202090203" pitchFamily="34" charset="0"/>
              </a:rPr>
              <a:t>Little League Home Run Derby for a chance to make it all the way to Williamsport.</a:t>
            </a:r>
            <a:endParaRPr lang="en-US" sz="1200" kern="100" dirty="0">
              <a:effectLst/>
              <a:latin typeface="TeleNeo Medium" panose="020B050404020209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129DFF6-ECC7-AA31-52AB-8EC152451AF4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979061" y="2139134"/>
            <a:ext cx="2360006" cy="2360006"/>
          </a:xfrm>
          <a:prstGeom prst="rect">
            <a:avLst/>
          </a:prstGeom>
          <a:ln>
            <a:noFill/>
          </a:ln>
          <a:effectLst>
            <a:outerShdw blurRad="134174" dist="43060" dir="2700000" algn="tl" rotWithShape="0">
              <a:prstClr val="black">
                <a:alpha val="0"/>
              </a:prstClr>
            </a:outerShdw>
          </a:effectLst>
        </p:spPr>
      </p:pic>
      <p:pic>
        <p:nvPicPr>
          <p:cNvPr id="51" name="Picture 50">
            <a:extLst>
              <a:ext uri="{FF2B5EF4-FFF2-40B4-BE49-F238E27FC236}">
                <a16:creationId xmlns:a16="http://schemas.microsoft.com/office/drawing/2014/main" id="{7F2939EB-F915-48FC-A130-B1D480DD4142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3792582" y="2139134"/>
            <a:ext cx="2359152" cy="2359152"/>
          </a:xfrm>
          <a:prstGeom prst="rect">
            <a:avLst/>
          </a:prstGeom>
          <a:ln>
            <a:noFill/>
          </a:ln>
          <a:effectLst>
            <a:outerShdw blurRad="134174" dist="43060" dir="2700000" algn="tl" rotWithShape="0">
              <a:prstClr val="black">
                <a:alpha val="0"/>
              </a:prstClr>
            </a:outerShdw>
          </a:effectLst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9D19D428-80D6-9371-110B-551F05FDE535}"/>
              </a:ext>
            </a:extLst>
          </p:cNvPr>
          <p:cNvPicPr>
            <a:picLocks noChangeAspect="1"/>
          </p:cNvPicPr>
          <p:nvPr/>
        </p:nvPicPr>
        <p:blipFill>
          <a:blip r:embed="rId5"/>
          <a:srcRect/>
          <a:stretch/>
        </p:blipFill>
        <p:spPr>
          <a:xfrm>
            <a:off x="6578598" y="2139134"/>
            <a:ext cx="2359152" cy="2359152"/>
          </a:xfrm>
          <a:prstGeom prst="rect">
            <a:avLst/>
          </a:prstGeom>
          <a:ln>
            <a:noFill/>
          </a:ln>
          <a:effectLst>
            <a:outerShdw blurRad="134174" dist="43060" dir="2700000" algn="tl" rotWithShape="0">
              <a:prstClr val="black">
                <a:alpha val="0"/>
              </a:prstClr>
            </a:outerShdw>
          </a:effectLst>
        </p:spPr>
      </p:pic>
      <p:pic>
        <p:nvPicPr>
          <p:cNvPr id="81" name="Picture 80">
            <a:extLst>
              <a:ext uri="{FF2B5EF4-FFF2-40B4-BE49-F238E27FC236}">
                <a16:creationId xmlns:a16="http://schemas.microsoft.com/office/drawing/2014/main" id="{68A8DDE2-5273-CB5A-4883-62A965FA305F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/>
          <a:stretch/>
        </p:blipFill>
        <p:spPr>
          <a:xfrm>
            <a:off x="9448800" y="2139134"/>
            <a:ext cx="2359152" cy="2359152"/>
          </a:xfrm>
          <a:prstGeom prst="rect">
            <a:avLst/>
          </a:prstGeom>
          <a:ln>
            <a:noFill/>
          </a:ln>
          <a:effectLst>
            <a:outerShdw blurRad="134174" dist="43060" dir="2700000" algn="tl" rotWithShape="0">
              <a:prstClr val="black">
                <a:alpha val="0"/>
              </a:prstClr>
            </a:outerShdw>
          </a:effectLst>
        </p:spPr>
      </p:pic>
      <p:sp>
        <p:nvSpPr>
          <p:cNvPr id="90" name="TextBox 89">
            <a:extLst>
              <a:ext uri="{FF2B5EF4-FFF2-40B4-BE49-F238E27FC236}">
                <a16:creationId xmlns:a16="http://schemas.microsoft.com/office/drawing/2014/main" id="{71BA398C-E4CD-31D4-6799-A9E40D9BDC66}"/>
              </a:ext>
            </a:extLst>
          </p:cNvPr>
          <p:cNvSpPr txBox="1"/>
          <p:nvPr/>
        </p:nvSpPr>
        <p:spPr>
          <a:xfrm>
            <a:off x="3810000" y="4552231"/>
            <a:ext cx="2333055" cy="1200329"/>
          </a:xfrm>
          <a:prstGeom prst="rect">
            <a:avLst/>
          </a:prstGeom>
          <a:noFill/>
        </p:spPr>
        <p:txBody>
          <a:bodyPr wrap="square" lIns="27432" rIns="27432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accent1"/>
                </a:solidFill>
                <a:latin typeface="TeleNeo Medium" panose="020B0504040202090203" pitchFamily="34" charset="0"/>
              </a:rPr>
              <a:t>C</a:t>
            </a:r>
            <a:r>
              <a:rPr lang="en-US" sz="1200" dirty="0">
                <a:solidFill>
                  <a:schemeClr val="accent1"/>
                </a:solidFill>
                <a:effectLst/>
                <a:latin typeface="TeleNeo Medium" panose="020B0504040202090203" pitchFamily="34" charset="0"/>
              </a:rPr>
              <a:t>aption:  </a:t>
            </a:r>
            <a:r>
              <a:rPr lang="en-US" sz="1200" dirty="0">
                <a:effectLst/>
                <a:latin typeface="TeleNeo Medium" panose="020B0504040202090203" pitchFamily="34" charset="0"/>
              </a:rPr>
              <a:t>Get ready to hit some dingers. The </a:t>
            </a:r>
            <a:r>
              <a:rPr lang="en-US" sz="1200" dirty="0">
                <a:solidFill>
                  <a:srgbClr val="0070C0"/>
                </a:solidFill>
                <a:effectLst/>
                <a:latin typeface="TeleNeo Medium" panose="020B0504040202090203" pitchFamily="34" charset="0"/>
              </a:rPr>
              <a:t>@</a:t>
            </a:r>
            <a:r>
              <a:rPr lang="en-US" sz="1200" dirty="0" err="1">
                <a:solidFill>
                  <a:srgbClr val="0070C0"/>
                </a:solidFill>
                <a:effectLst/>
                <a:latin typeface="TeleNeo Medium" panose="020B0504040202090203" pitchFamily="34" charset="0"/>
              </a:rPr>
              <a:t>tmobile</a:t>
            </a:r>
            <a:r>
              <a:rPr lang="en-US" sz="1200" dirty="0">
                <a:solidFill>
                  <a:srgbClr val="0070C0"/>
                </a:solidFill>
                <a:effectLst/>
                <a:latin typeface="TeleNeo Medium" panose="020B0504040202090203" pitchFamily="34" charset="0"/>
              </a:rPr>
              <a:t> </a:t>
            </a:r>
            <a:r>
              <a:rPr lang="en-US" sz="1200" dirty="0">
                <a:effectLst/>
                <a:latin typeface="TeleNeo Medium" panose="020B0504040202090203" pitchFamily="34" charset="0"/>
              </a:rPr>
              <a:t>Little League Home Run Derby is in full swing and you could play a part. Sign up to take a swing for a chance to go to the Championship in Williamsport.</a:t>
            </a:r>
            <a:endParaRPr lang="en-US" sz="1200" kern="100" dirty="0">
              <a:effectLst/>
              <a:latin typeface="TeleNeo Medium" panose="020B050404020209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F6A25BAC-7EBD-B8AF-C7FA-E0CBDCC4771C}"/>
              </a:ext>
            </a:extLst>
          </p:cNvPr>
          <p:cNvSpPr txBox="1"/>
          <p:nvPr/>
        </p:nvSpPr>
        <p:spPr>
          <a:xfrm>
            <a:off x="6583936" y="4552231"/>
            <a:ext cx="2333055" cy="1015663"/>
          </a:xfrm>
          <a:prstGeom prst="rect">
            <a:avLst/>
          </a:prstGeom>
          <a:noFill/>
        </p:spPr>
        <p:txBody>
          <a:bodyPr wrap="square" lIns="27432" rIns="27432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accent1"/>
                </a:solidFill>
                <a:latin typeface="TeleNeo Medium" panose="020B0504040202090203" pitchFamily="34" charset="0"/>
              </a:rPr>
              <a:t>C</a:t>
            </a:r>
            <a:r>
              <a:rPr lang="en-US" sz="1200" dirty="0">
                <a:solidFill>
                  <a:schemeClr val="accent1"/>
                </a:solidFill>
                <a:effectLst/>
                <a:latin typeface="TeleNeo Medium" panose="020B0504040202090203" pitchFamily="34" charset="0"/>
              </a:rPr>
              <a:t>aption: </a:t>
            </a:r>
            <a:r>
              <a:rPr lang="en-US" sz="1200" dirty="0">
                <a:effectLst/>
                <a:latin typeface="TeleNeo Medium" panose="020B0504040202090203" pitchFamily="34" charset="0"/>
              </a:rPr>
              <a:t>Let’s see what you got, </a:t>
            </a:r>
            <a:r>
              <a:rPr lang="en-US" sz="1200" dirty="0">
                <a:solidFill>
                  <a:schemeClr val="accent1"/>
                </a:solidFill>
                <a:effectLst/>
                <a:latin typeface="TeleNeo Medium" panose="020B0504040202090203" pitchFamily="34" charset="0"/>
              </a:rPr>
              <a:t>[city]</a:t>
            </a:r>
            <a:r>
              <a:rPr lang="en-US" sz="1200" dirty="0">
                <a:effectLst/>
                <a:latin typeface="TeleNeo Medium" panose="020B0504040202090203" pitchFamily="34" charset="0"/>
              </a:rPr>
              <a:t>. Sign up for the </a:t>
            </a:r>
            <a:r>
              <a:rPr lang="en-US" sz="1200" dirty="0">
                <a:solidFill>
                  <a:srgbClr val="0070C0"/>
                </a:solidFill>
                <a:effectLst/>
                <a:latin typeface="TeleNeo Medium" panose="020B0504040202090203" pitchFamily="34" charset="0"/>
              </a:rPr>
              <a:t>@</a:t>
            </a:r>
            <a:r>
              <a:rPr lang="en-US" sz="1200" dirty="0" err="1">
                <a:solidFill>
                  <a:srgbClr val="0070C0"/>
                </a:solidFill>
                <a:effectLst/>
                <a:latin typeface="TeleNeo Medium" panose="020B0504040202090203" pitchFamily="34" charset="0"/>
              </a:rPr>
              <a:t>tmobile</a:t>
            </a:r>
            <a:r>
              <a:rPr lang="en-US" sz="1200" dirty="0">
                <a:solidFill>
                  <a:srgbClr val="0070C0"/>
                </a:solidFill>
                <a:effectLst/>
                <a:latin typeface="TeleNeo Medium" panose="020B0504040202090203" pitchFamily="34" charset="0"/>
              </a:rPr>
              <a:t> </a:t>
            </a:r>
            <a:r>
              <a:rPr lang="en-US" sz="1200" dirty="0">
                <a:effectLst/>
                <a:latin typeface="TeleNeo Medium" panose="020B0504040202090203" pitchFamily="34" charset="0"/>
              </a:rPr>
              <a:t>Little League Home Run Derby and you could swing your way all the way to Williamsport.</a:t>
            </a:r>
            <a:endParaRPr lang="en-US" sz="1200" kern="100" dirty="0">
              <a:effectLst/>
              <a:latin typeface="TeleNeo Medium" panose="020B050404020209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44A23E0D-C80C-9014-552C-5E3AAA8C8A32}"/>
              </a:ext>
            </a:extLst>
          </p:cNvPr>
          <p:cNvSpPr txBox="1"/>
          <p:nvPr/>
        </p:nvSpPr>
        <p:spPr>
          <a:xfrm>
            <a:off x="9448800" y="4552231"/>
            <a:ext cx="2333055" cy="1015663"/>
          </a:xfrm>
          <a:prstGeom prst="rect">
            <a:avLst/>
          </a:prstGeom>
          <a:noFill/>
        </p:spPr>
        <p:txBody>
          <a:bodyPr wrap="square" lIns="27432" rIns="27432">
            <a:spAutoFit/>
          </a:bodyPr>
          <a:lstStyle/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200" dirty="0">
                <a:solidFill>
                  <a:schemeClr val="accent1"/>
                </a:solidFill>
                <a:latin typeface="TeleNeo Medium" panose="020B0504040202090203" pitchFamily="34" charset="0"/>
              </a:rPr>
              <a:t>C</a:t>
            </a:r>
            <a:r>
              <a:rPr lang="en-US" sz="1200" dirty="0">
                <a:solidFill>
                  <a:schemeClr val="accent1"/>
                </a:solidFill>
                <a:effectLst/>
                <a:latin typeface="TeleNeo Medium" panose="020B0504040202090203" pitchFamily="34" charset="0"/>
              </a:rPr>
              <a:t>aption: </a:t>
            </a:r>
            <a:r>
              <a:rPr lang="en-US" sz="1200" dirty="0">
                <a:effectLst/>
                <a:latin typeface="TeleNeo Medium" panose="020B0504040202090203" pitchFamily="34" charset="0"/>
              </a:rPr>
              <a:t>Think you got dingers for days? Prove yourself and sign up for the </a:t>
            </a:r>
            <a:r>
              <a:rPr lang="en-US" sz="1200" dirty="0">
                <a:solidFill>
                  <a:srgbClr val="0070C0"/>
                </a:solidFill>
                <a:effectLst/>
                <a:latin typeface="TeleNeo Medium" panose="020B0504040202090203" pitchFamily="34" charset="0"/>
              </a:rPr>
              <a:t>@</a:t>
            </a:r>
            <a:r>
              <a:rPr lang="en-US" sz="1200" dirty="0" err="1">
                <a:solidFill>
                  <a:srgbClr val="0070C0"/>
                </a:solidFill>
                <a:effectLst/>
                <a:latin typeface="TeleNeo Medium" panose="020B0504040202090203" pitchFamily="34" charset="0"/>
              </a:rPr>
              <a:t>tmobile</a:t>
            </a:r>
            <a:r>
              <a:rPr lang="en-US" sz="1200" dirty="0">
                <a:solidFill>
                  <a:srgbClr val="0070C0"/>
                </a:solidFill>
                <a:effectLst/>
                <a:latin typeface="TeleNeo Medium" panose="020B0504040202090203" pitchFamily="34" charset="0"/>
              </a:rPr>
              <a:t> </a:t>
            </a:r>
            <a:r>
              <a:rPr lang="en-US" sz="1200" dirty="0">
                <a:effectLst/>
                <a:latin typeface="TeleNeo Medium" panose="020B0504040202090203" pitchFamily="34" charset="0"/>
              </a:rPr>
              <a:t>Little League Home Run Derby for a shot at making the Championship in Williamsport.</a:t>
            </a:r>
            <a:endParaRPr lang="en-US" sz="1200" kern="100" dirty="0">
              <a:effectLst/>
              <a:latin typeface="TeleNeo Medium" panose="020B0504040202090203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0B1C20F-DDAC-458E-7EE5-E6CF9E8730AF}"/>
              </a:ext>
            </a:extLst>
          </p:cNvPr>
          <p:cNvSpPr/>
          <p:nvPr/>
        </p:nvSpPr>
        <p:spPr>
          <a:xfrm>
            <a:off x="197708" y="6277232"/>
            <a:ext cx="383060" cy="58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027D17F-36C8-B7C0-81F7-293875F1286F}"/>
              </a:ext>
            </a:extLst>
          </p:cNvPr>
          <p:cNvSpPr/>
          <p:nvPr/>
        </p:nvSpPr>
        <p:spPr>
          <a:xfrm>
            <a:off x="11474319" y="152400"/>
            <a:ext cx="383060" cy="580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spc="300">
              <a:latin typeface="linea-basic-10" charset="0"/>
              <a:ea typeface="linea-basic-10" charset="0"/>
              <a:cs typeface="linea-basic-1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70146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69796157"/>
      </p:ext>
    </p:extLst>
  </p:cSld>
  <p:clrMapOvr>
    <a:masterClrMapping/>
  </p:clrMapOvr>
</p:sld>
</file>

<file path=ppt/theme/theme1.xml><?xml version="1.0" encoding="utf-8"?>
<a:theme xmlns:a="http://schemas.openxmlformats.org/drawingml/2006/main" name="TMO_ CAA_23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MO_ CAA_23">
  <a:themeElements>
    <a:clrScheme name="Custom 3">
      <a:dk1>
        <a:srgbClr val="000000"/>
      </a:dk1>
      <a:lt1>
        <a:srgbClr val="FFFFFF"/>
      </a:lt1>
      <a:dk2>
        <a:srgbClr val="000000"/>
      </a:dk2>
      <a:lt2>
        <a:srgbClr val="E8E8E8"/>
      </a:lt2>
      <a:accent1>
        <a:srgbClr val="E20074"/>
      </a:accent1>
      <a:accent2>
        <a:srgbClr val="C8C8C8"/>
      </a:accent2>
      <a:accent3>
        <a:srgbClr val="C8C8C8"/>
      </a:accent3>
      <a:accent4>
        <a:srgbClr val="861B54"/>
      </a:accent4>
      <a:accent5>
        <a:srgbClr val="9B9B9B"/>
      </a:accent5>
      <a:accent6>
        <a:srgbClr val="3C3C3C"/>
      </a:accent6>
      <a:hlink>
        <a:srgbClr val="E20074"/>
      </a:hlink>
      <a:folHlink>
        <a:srgbClr val="97024F"/>
      </a:folHlink>
    </a:clrScheme>
    <a:fontScheme name="TeleNeo-Office">
      <a:majorFont>
        <a:latin typeface="TeleNeo Office ExtraBold"/>
        <a:ea typeface=""/>
        <a:cs typeface=""/>
      </a:majorFont>
      <a:minorFont>
        <a:latin typeface="TeleNeo Offic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 sz="2000" spc="300">
            <a:latin typeface="linea-basic-10" charset="0"/>
            <a:ea typeface="linea-basic-10" charset="0"/>
            <a:cs typeface="linea-basic-10" charset="0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581B5AC3E6D54F81854322EC969D94" ma:contentTypeVersion="15" ma:contentTypeDescription="Create a new document." ma:contentTypeScope="" ma:versionID="4c471b85974c214c91a9d0cd9b1fddbd">
  <xsd:schema xmlns:xsd="http://www.w3.org/2001/XMLSchema" xmlns:xs="http://www.w3.org/2001/XMLSchema" xmlns:p="http://schemas.microsoft.com/office/2006/metadata/properties" xmlns:ns2="e96ace0d-f3fb-46e8-9757-a7b9c56b2ffa" xmlns:ns3="ddcfd5db-9b9b-43f3-82af-2934ab90a2f3" targetNamespace="http://schemas.microsoft.com/office/2006/metadata/properties" ma:root="true" ma:fieldsID="c12183b225e8006c0b0cf9b5617e242a" ns2:_="" ns3:_="">
    <xsd:import namespace="e96ace0d-f3fb-46e8-9757-a7b9c56b2ffa"/>
    <xsd:import namespace="ddcfd5db-9b9b-43f3-82af-2934ab90a2f3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ObjectDetectorVersions" minOccurs="0"/>
                <xsd:element ref="ns3:MediaServiceGenerationTime" minOccurs="0"/>
                <xsd:element ref="ns3:MediaServiceEventHashCode" minOccurs="0"/>
                <xsd:element ref="ns3:MediaLengthInSeconds" minOccurs="0"/>
                <xsd:element ref="ns3:MediaServiceLocation" minOccurs="0"/>
                <xsd:element ref="ns3:lcf76f155ced4ddcb4097134ff3c332f" minOccurs="0"/>
                <xsd:element ref="ns2:TaxCatchAll" minOccurs="0"/>
                <xsd:element ref="ns3:MediaServiceOCR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96ace0d-f3fb-46e8-9757-a7b9c56b2ff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0" nillable="true" ma:displayName="Taxonomy Catch All Column" ma:hidden="true" ma:list="{28e61c3a-b3c4-4256-a813-00ced2ee04a6}" ma:internalName="TaxCatchAll" ma:showField="CatchAllData" ma:web="e96ace0d-f3fb-46e8-9757-a7b9c56b2ff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dcfd5db-9b9b-43f3-82af-2934ab90a2f3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bjectDetectorVersions" ma:index="1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6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17" nillable="true" ma:displayName="Location" ma:indexed="true" ma:internalName="MediaServiceLocation" ma:readOnly="true">
      <xsd:simpleType>
        <xsd:restriction base="dms:Text"/>
      </xsd:simpleType>
    </xsd:element>
    <xsd:element name="lcf76f155ced4ddcb4097134ff3c332f" ma:index="19" nillable="true" ma:taxonomy="true" ma:internalName="lcf76f155ced4ddcb4097134ff3c332f" ma:taxonomyFieldName="MediaServiceImageTags" ma:displayName="Image Tags" ma:readOnly="false" ma:fieldId="{5cf76f15-5ced-4ddc-b409-7134ff3c332f}" ma:taxonomyMulti="true" ma:sspId="a9a84c0e-7c84-4ab2-b13f-ac9038868f2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2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MediaLengthInSeconds xmlns="ddcfd5db-9b9b-43f3-82af-2934ab90a2f3" xsi:nil="true"/>
    <SharedWithUsers xmlns="e96ace0d-f3fb-46e8-9757-a7b9c56b2ffa">
      <UserInfo>
        <DisplayName>Jermiah Snider</DisplayName>
        <AccountId>50</AccountId>
        <AccountType/>
      </UserInfo>
      <UserInfo>
        <DisplayName>Joshua Lynne</DisplayName>
        <AccountId>54</AccountId>
        <AccountType/>
      </UserInfo>
      <UserInfo>
        <DisplayName>Celine To</DisplayName>
        <AccountId>52</AccountId>
        <AccountType/>
      </UserInfo>
      <UserInfo>
        <DisplayName>Ross Andrei</DisplayName>
        <AccountId>51</AccountId>
        <AccountType/>
      </UserInfo>
      <UserInfo>
        <DisplayName>Kendall Murphy</DisplayName>
        <AccountId>40</AccountId>
        <AccountType/>
      </UserInfo>
      <UserInfo>
        <DisplayName>Hayden Simpson (Floater)</DisplayName>
        <AccountId>426</AccountId>
        <AccountType/>
      </UserInfo>
      <UserInfo>
        <DisplayName>Xenia Pineda</DisplayName>
        <AccountId>427</AccountId>
        <AccountType/>
      </UserInfo>
      <UserInfo>
        <DisplayName>Ben Nelson</DisplayName>
        <AccountId>23</AccountId>
        <AccountType/>
      </UserInfo>
      <UserInfo>
        <DisplayName>Ryan Regan</DisplayName>
        <AccountId>53</AccountId>
        <AccountType/>
      </UserInfo>
      <UserInfo>
        <DisplayName>Gil Haslam</DisplayName>
        <AccountId>19</AccountId>
        <AccountType/>
      </UserInfo>
      <UserInfo>
        <DisplayName>Aaron Sapiro</DisplayName>
        <AccountId>18</AccountId>
        <AccountType/>
      </UserInfo>
      <UserInfo>
        <DisplayName>Kevin Aratari</DisplayName>
        <AccountId>17</AccountId>
        <AccountType/>
      </UserInfo>
      <UserInfo>
        <DisplayName>Veronica Rodriguez</DisplayName>
        <AccountId>594</AccountId>
        <AccountType/>
      </UserInfo>
      <UserInfo>
        <DisplayName>Patrick Arthur</DisplayName>
        <AccountId>841</AccountId>
        <AccountType/>
      </UserInfo>
      <UserInfo>
        <DisplayName>Chris Hogan</DisplayName>
        <AccountId>59</AccountId>
        <AccountType/>
      </UserInfo>
      <UserInfo>
        <DisplayName>Brianna Ciocca</DisplayName>
        <AccountId>557</AccountId>
        <AccountType/>
      </UserInfo>
      <UserInfo>
        <DisplayName>Jill Ashinsky</DisplayName>
        <AccountId>454</AccountId>
        <AccountType/>
      </UserInfo>
      <UserInfo>
        <DisplayName>Nick Lenard</DisplayName>
        <AccountId>592</AccountId>
        <AccountType/>
      </UserInfo>
      <UserInfo>
        <DisplayName>Brian Loftus</DisplayName>
        <AccountId>36</AccountId>
        <AccountType/>
      </UserInfo>
      <UserInfo>
        <DisplayName>Kevin Gusinde</DisplayName>
        <AccountId>294</AccountId>
        <AccountType/>
      </UserInfo>
      <UserInfo>
        <DisplayName>Justin Chung</DisplayName>
        <AccountId>92</AccountId>
        <AccountType/>
      </UserInfo>
      <UserInfo>
        <DisplayName>Dave Robertson</DisplayName>
        <AccountId>32</AccountId>
        <AccountType/>
      </UserInfo>
      <UserInfo>
        <DisplayName>Ethan Menges</DisplayName>
        <AccountId>68</AccountId>
        <AccountType/>
      </UserInfo>
      <UserInfo>
        <DisplayName>Jeff Gamble</DisplayName>
        <AccountId>1139</AccountId>
        <AccountType/>
      </UserInfo>
      <UserInfo>
        <DisplayName>Berto Aguayo</DisplayName>
        <AccountId>20</AccountId>
        <AccountType/>
      </UserInfo>
      <UserInfo>
        <DisplayName>Kennedi Draper</DisplayName>
        <AccountId>371</AccountId>
        <AccountType/>
      </UserInfo>
      <UserInfo>
        <DisplayName>Brianna Sullivan</DisplayName>
        <AccountId>827</AccountId>
        <AccountType/>
      </UserInfo>
    </SharedWithUsers>
    <lcf76f155ced4ddcb4097134ff3c332f xmlns="ddcfd5db-9b9b-43f3-82af-2934ab90a2f3">
      <Terms xmlns="http://schemas.microsoft.com/office/infopath/2007/PartnerControls"/>
    </lcf76f155ced4ddcb4097134ff3c332f>
    <TaxCatchAll xmlns="e96ace0d-f3fb-46e8-9757-a7b9c56b2ffa" xsi:nil="true"/>
  </documentManagement>
</p:properties>
</file>

<file path=customXml/itemProps1.xml><?xml version="1.0" encoding="utf-8"?>
<ds:datastoreItem xmlns:ds="http://schemas.openxmlformats.org/officeDocument/2006/customXml" ds:itemID="{9156916F-12BB-4482-A983-10075688889A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34288B7-9B59-440E-89CE-6548B441F21F}">
  <ds:schemaRefs>
    <ds:schemaRef ds:uri="ddcfd5db-9b9b-43f3-82af-2934ab90a2f3"/>
    <ds:schemaRef ds:uri="e96ace0d-f3fb-46e8-9757-a7b9c56b2ffa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3.xml><?xml version="1.0" encoding="utf-8"?>
<ds:datastoreItem xmlns:ds="http://schemas.openxmlformats.org/officeDocument/2006/customXml" ds:itemID="{8E1DE97A-70FC-463A-BF9E-2F4B428690E2}">
  <ds:schemaRefs>
    <ds:schemaRef ds:uri="e96ace0d-f3fb-46e8-9757-a7b9c56b2ffa"/>
    <ds:schemaRef ds:uri="http://purl.org/dc/terms/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openxmlformats.org/package/2006/metadata/core-properties"/>
    <ds:schemaRef ds:uri="ddcfd5db-9b9b-43f3-82af-2934ab90a2f3"/>
    <ds:schemaRef ds:uri="http://schemas.microsoft.com/office/2006/metadata/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2915</TotalTime>
  <Words>273</Words>
  <Application>Microsoft Macintosh PowerPoint</Application>
  <PresentationFormat>Widescreen</PresentationFormat>
  <Paragraphs>37</Paragraphs>
  <Slides>7</Slides>
  <Notes>5</Notes>
  <HiddenSlides>6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7</vt:i4>
      </vt:variant>
    </vt:vector>
  </HeadingPairs>
  <TitlesOfParts>
    <vt:vector size="20" baseType="lpstr">
      <vt:lpstr>Arial</vt:lpstr>
      <vt:lpstr>Calibri</vt:lpstr>
      <vt:lpstr>Franklin Gothic Book</vt:lpstr>
      <vt:lpstr>linea-basic-10</vt:lpstr>
      <vt:lpstr>Source Sans Pro</vt:lpstr>
      <vt:lpstr>TeleNeo</vt:lpstr>
      <vt:lpstr>TeleNeo ExtraBold</vt:lpstr>
      <vt:lpstr>TeleNeo Medium</vt:lpstr>
      <vt:lpstr>TeleNeo Office</vt:lpstr>
      <vt:lpstr>TeleNeo Office ExtraBold</vt:lpstr>
      <vt:lpstr>TeleNeo Office Medium</vt:lpstr>
      <vt:lpstr>TMO_ CAA_23</vt:lpstr>
      <vt:lpstr>1_TMO_ CAA_23</vt:lpstr>
      <vt:lpstr>LLHRD Sponsorship Campaign  Creative Assets</vt:lpstr>
      <vt:lpstr>Physical / Digital Toolkits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Jordyn Strube</cp:lastModifiedBy>
  <cp:revision>6</cp:revision>
  <cp:lastPrinted>2021-07-29T20:32:10Z</cp:lastPrinted>
  <dcterms:created xsi:type="dcterms:W3CDTF">2016-07-26T01:12:05Z</dcterms:created>
  <dcterms:modified xsi:type="dcterms:W3CDTF">2024-03-22T15:44:40Z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Order">
    <vt:lpwstr>10536700.0000000</vt:lpwstr>
  </property>
  <property fmtid="{D5CDD505-2E9C-101B-9397-08002B2CF9AE}" pid="3" name="ContentTypeId">
    <vt:lpwstr>0x010100BA581B5AC3E6D54F81854322EC969D94</vt:lpwstr>
  </property>
  <property fmtid="{D5CDD505-2E9C-101B-9397-08002B2CF9AE}" pid="4" name="_SourceUrl">
    <vt:lpwstr/>
  </property>
  <property fmtid="{D5CDD505-2E9C-101B-9397-08002B2CF9AE}" pid="5" name="_SharedFileIndex">
    <vt:lpwstr/>
  </property>
  <property fmtid="{D5CDD505-2E9C-101B-9397-08002B2CF9AE}" pid="6" name="ComplianceAssetId">
    <vt:lpwstr/>
  </property>
  <property fmtid="{D5CDD505-2E9C-101B-9397-08002B2CF9AE}" pid="7" name="_ExtendedDescription">
    <vt:lpwstr/>
  </property>
  <property fmtid="{D5CDD505-2E9C-101B-9397-08002B2CF9AE}" pid="8" name="_activity">
    <vt:lpwstr>{"FileActivityType":"9","FileActivityTimeStamp":"2024-01-12T18:22:10.517Z","FileActivityUsersOnPage":[{"DisplayName":"Hayden Simpson (Floater)","Id":"hayden.simpson@caa.com"},{"DisplayName":"Xenia Pineda","Id":"xenia.pineda@caa.com"}],"FileActivityNavigationId":null}</vt:lpwstr>
  </property>
  <property fmtid="{D5CDD505-2E9C-101B-9397-08002B2CF9AE}" pid="9" name="TriggerFlowInfo">
    <vt:lpwstr/>
  </property>
  <property fmtid="{D5CDD505-2E9C-101B-9397-08002B2CF9AE}" pid="10" name="MediaServiceImageTags">
    <vt:lpwstr/>
  </property>
</Properties>
</file>